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64" r:id="rId5"/>
    <p:sldId id="261" r:id="rId6"/>
    <p:sldId id="262" r:id="rId7"/>
    <p:sldId id="263" r:id="rId8"/>
    <p:sldId id="265" r:id="rId9"/>
    <p:sldId id="266" r:id="rId10"/>
    <p:sldId id="285" r:id="rId11"/>
    <p:sldId id="273" r:id="rId12"/>
    <p:sldId id="274" r:id="rId13"/>
    <p:sldId id="275" r:id="rId14"/>
    <p:sldId id="276" r:id="rId15"/>
    <p:sldId id="278" r:id="rId16"/>
    <p:sldId id="269" r:id="rId17"/>
    <p:sldId id="282" r:id="rId18"/>
    <p:sldId id="280" r:id="rId19"/>
    <p:sldId id="286" r:id="rId20"/>
    <p:sldId id="268" r:id="rId21"/>
    <p:sldId id="279" r:id="rId22"/>
    <p:sldId id="281" r:id="rId23"/>
    <p:sldId id="267" r:id="rId2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D950A-5FCD-E78E-EBB0-E965E2E44A0E}" v="550" dt="2023-11-17T09:02:46.111"/>
    <p1510:client id="{A2A8DEE9-B55A-4B09-83CC-12553352F221}" v="69" dt="2023-11-16T03:02:11.505"/>
    <p1510:client id="{B383A871-FD50-45B6-B420-50B273C09BCE}" v="1" dt="2023-11-17T02:24:23.353"/>
    <p1510:client id="{D7E906E8-3A79-89A9-347C-EF9CCFFEE125}" v="74" dt="2023-11-17T05:14:18.3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36" autoAdjust="0"/>
  </p:normalViewPr>
  <p:slideViewPr>
    <p:cSldViewPr snapToGrid="0">
      <p:cViewPr varScale="1">
        <p:scale>
          <a:sx n="42" d="100"/>
          <a:sy n="42" d="100"/>
        </p:scale>
        <p:origin x="15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尾城　友視" userId="S::5340281297@utac.u-tokyo.ac.jp::3d5142bc-c67a-4908-a66c-0c009e1fc776" providerId="AD" clId="Web-{BF735C29-50D7-9F94-F622-502AA39FC803}"/>
    <pc:docChg chg="addSld modSld sldOrd">
      <pc:chgData name="尾城　友視" userId="S::5340281297@utac.u-tokyo.ac.jp::3d5142bc-c67a-4908-a66c-0c009e1fc776" providerId="AD" clId="Web-{BF735C29-50D7-9F94-F622-502AA39FC803}" dt="2023-11-08T07:23:19.442" v="2438"/>
      <pc:docMkLst>
        <pc:docMk/>
      </pc:docMkLst>
      <pc:sldChg chg="modSp">
        <pc:chgData name="尾城　友視" userId="S::5340281297@utac.u-tokyo.ac.jp::3d5142bc-c67a-4908-a66c-0c009e1fc776" providerId="AD" clId="Web-{BF735C29-50D7-9F94-F622-502AA39FC803}" dt="2023-11-08T06:53:27.317" v="700" actId="20577"/>
        <pc:sldMkLst>
          <pc:docMk/>
          <pc:sldMk cId="1535827532" sldId="263"/>
        </pc:sldMkLst>
        <pc:spChg chg="mod">
          <ac:chgData name="尾城　友視" userId="S::5340281297@utac.u-tokyo.ac.jp::3d5142bc-c67a-4908-a66c-0c009e1fc776" providerId="AD" clId="Web-{BF735C29-50D7-9F94-F622-502AA39FC803}" dt="2023-11-08T06:53:27.317" v="700" actId="20577"/>
          <ac:spMkLst>
            <pc:docMk/>
            <pc:sldMk cId="1535827532" sldId="263"/>
            <ac:spMk id="3" creationId="{00000000-0000-0000-0000-000000000000}"/>
          </ac:spMkLst>
        </pc:spChg>
      </pc:sldChg>
      <pc:sldChg chg="modSp">
        <pc:chgData name="尾城　友視" userId="S::5340281297@utac.u-tokyo.ac.jp::3d5142bc-c67a-4908-a66c-0c009e1fc776" providerId="AD" clId="Web-{BF735C29-50D7-9F94-F622-502AA39FC803}" dt="2023-11-08T06:53:46.004" v="713" actId="20577"/>
        <pc:sldMkLst>
          <pc:docMk/>
          <pc:sldMk cId="1473318049" sldId="266"/>
        </pc:sldMkLst>
        <pc:spChg chg="mod">
          <ac:chgData name="尾城　友視" userId="S::5340281297@utac.u-tokyo.ac.jp::3d5142bc-c67a-4908-a66c-0c009e1fc776" providerId="AD" clId="Web-{BF735C29-50D7-9F94-F622-502AA39FC803}" dt="2023-11-08T06:24:12.801" v="7" actId="20577"/>
          <ac:spMkLst>
            <pc:docMk/>
            <pc:sldMk cId="1473318049" sldId="266"/>
            <ac:spMk id="2" creationId="{00000000-0000-0000-0000-000000000000}"/>
          </ac:spMkLst>
        </pc:spChg>
        <pc:spChg chg="mod">
          <ac:chgData name="尾城　友視" userId="S::5340281297@utac.u-tokyo.ac.jp::3d5142bc-c67a-4908-a66c-0c009e1fc776" providerId="AD" clId="Web-{BF735C29-50D7-9F94-F622-502AA39FC803}" dt="2023-11-08T06:53:46.004" v="713" actId="20577"/>
          <ac:spMkLst>
            <pc:docMk/>
            <pc:sldMk cId="1473318049" sldId="266"/>
            <ac:spMk id="3" creationId="{00000000-0000-0000-0000-000000000000}"/>
          </ac:spMkLst>
        </pc:spChg>
      </pc:sldChg>
      <pc:sldChg chg="ord">
        <pc:chgData name="尾城　友視" userId="S::5340281297@utac.u-tokyo.ac.jp::3d5142bc-c67a-4908-a66c-0c009e1fc776" providerId="AD" clId="Web-{BF735C29-50D7-9F94-F622-502AA39FC803}" dt="2023-11-08T07:17:22.267" v="2197"/>
        <pc:sldMkLst>
          <pc:docMk/>
          <pc:sldMk cId="3431516773" sldId="267"/>
        </pc:sldMkLst>
      </pc:sldChg>
      <pc:sldChg chg="modSp">
        <pc:chgData name="尾城　友視" userId="S::5340281297@utac.u-tokyo.ac.jp::3d5142bc-c67a-4908-a66c-0c009e1fc776" providerId="AD" clId="Web-{BF735C29-50D7-9F94-F622-502AA39FC803}" dt="2023-11-08T06:49:48.330" v="694" actId="20577"/>
        <pc:sldMkLst>
          <pc:docMk/>
          <pc:sldMk cId="2587597493" sldId="268"/>
        </pc:sldMkLst>
        <pc:spChg chg="mod">
          <ac:chgData name="尾城　友視" userId="S::5340281297@utac.u-tokyo.ac.jp::3d5142bc-c67a-4908-a66c-0c009e1fc776" providerId="AD" clId="Web-{BF735C29-50D7-9F94-F622-502AA39FC803}" dt="2023-11-08T06:49:48.330" v="694" actId="20577"/>
          <ac:spMkLst>
            <pc:docMk/>
            <pc:sldMk cId="2587597493" sldId="268"/>
            <ac:spMk id="2" creationId="{00000000-0000-0000-0000-000000000000}"/>
          </ac:spMkLst>
        </pc:spChg>
      </pc:sldChg>
      <pc:sldChg chg="addSp delSp modSp ord">
        <pc:chgData name="尾城　友視" userId="S::5340281297@utac.u-tokyo.ac.jp::3d5142bc-c67a-4908-a66c-0c009e1fc776" providerId="AD" clId="Web-{BF735C29-50D7-9F94-F622-502AA39FC803}" dt="2023-11-08T07:23:19.442" v="2438"/>
        <pc:sldMkLst>
          <pc:docMk/>
          <pc:sldMk cId="2680942033" sldId="269"/>
        </pc:sldMkLst>
        <pc:spChg chg="del mod">
          <ac:chgData name="尾城　友視" userId="S::5340281297@utac.u-tokyo.ac.jp::3d5142bc-c67a-4908-a66c-0c009e1fc776" providerId="AD" clId="Web-{BF735C29-50D7-9F94-F622-502AA39FC803}" dt="2023-11-08T06:57:45.538" v="1071"/>
          <ac:spMkLst>
            <pc:docMk/>
            <pc:sldMk cId="2680942033" sldId="269"/>
            <ac:spMk id="6" creationId="{00000000-0000-0000-0000-000000000000}"/>
          </ac:spMkLst>
        </pc:spChg>
        <pc:graphicFrameChg chg="add del mod modGraphic">
          <ac:chgData name="尾城　友視" userId="S::5340281297@utac.u-tokyo.ac.jp::3d5142bc-c67a-4908-a66c-0c009e1fc776" providerId="AD" clId="Web-{BF735C29-50D7-9F94-F622-502AA39FC803}" dt="2023-11-08T06:57:43.803" v="1070"/>
          <ac:graphicFrameMkLst>
            <pc:docMk/>
            <pc:sldMk cId="2680942033" sldId="269"/>
            <ac:graphicFrameMk id="7" creationId="{B71A685A-28B2-E81E-A09D-6B4A3E220058}"/>
          </ac:graphicFrameMkLst>
        </pc:graphicFrameChg>
        <pc:graphicFrameChg chg="add mod ord modGraphic">
          <ac:chgData name="尾城　友視" userId="S::5340281297@utac.u-tokyo.ac.jp::3d5142bc-c67a-4908-a66c-0c009e1fc776" providerId="AD" clId="Web-{BF735C29-50D7-9F94-F622-502AA39FC803}" dt="2023-11-08T07:23:19.442" v="2438"/>
          <ac:graphicFrameMkLst>
            <pc:docMk/>
            <pc:sldMk cId="2680942033" sldId="269"/>
            <ac:graphicFrameMk id="9" creationId="{DAD0E770-D88A-A483-CB9A-2CA77C15292F}"/>
          </ac:graphicFrameMkLst>
        </pc:graphicFrameChg>
      </pc:sldChg>
      <pc:sldChg chg="modSp new">
        <pc:chgData name="尾城　友視" userId="S::5340281297@utac.u-tokyo.ac.jp::3d5142bc-c67a-4908-a66c-0c009e1fc776" providerId="AD" clId="Web-{BF735C29-50D7-9F94-F622-502AA39FC803}" dt="2023-11-08T06:26:50.771" v="87" actId="20577"/>
        <pc:sldMkLst>
          <pc:docMk/>
          <pc:sldMk cId="2273852458" sldId="272"/>
        </pc:sldMkLst>
        <pc:spChg chg="mod">
          <ac:chgData name="尾城　友視" userId="S::5340281297@utac.u-tokyo.ac.jp::3d5142bc-c67a-4908-a66c-0c009e1fc776" providerId="AD" clId="Web-{BF735C29-50D7-9F94-F622-502AA39FC803}" dt="2023-11-08T06:25:36.239" v="54" actId="20577"/>
          <ac:spMkLst>
            <pc:docMk/>
            <pc:sldMk cId="2273852458" sldId="272"/>
            <ac:spMk id="2" creationId="{92A3CC23-F0F1-63B4-C6A8-F40CC982FEF1}"/>
          </ac:spMkLst>
        </pc:spChg>
        <pc:spChg chg="mod">
          <ac:chgData name="尾城　友視" userId="S::5340281297@utac.u-tokyo.ac.jp::3d5142bc-c67a-4908-a66c-0c009e1fc776" providerId="AD" clId="Web-{BF735C29-50D7-9F94-F622-502AA39FC803}" dt="2023-11-08T06:26:50.771" v="87" actId="20577"/>
          <ac:spMkLst>
            <pc:docMk/>
            <pc:sldMk cId="2273852458" sldId="272"/>
            <ac:spMk id="3" creationId="{B178B032-3C8C-7741-BB75-C1AECDD81174}"/>
          </ac:spMkLst>
        </pc:spChg>
      </pc:sldChg>
      <pc:sldChg chg="modSp new">
        <pc:chgData name="尾城　友視" userId="S::5340281297@utac.u-tokyo.ac.jp::3d5142bc-c67a-4908-a66c-0c009e1fc776" providerId="AD" clId="Web-{BF735C29-50D7-9F94-F622-502AA39FC803}" dt="2023-11-08T06:44:01.484" v="534" actId="20577"/>
        <pc:sldMkLst>
          <pc:docMk/>
          <pc:sldMk cId="1832971257" sldId="273"/>
        </pc:sldMkLst>
        <pc:spChg chg="mod">
          <ac:chgData name="尾城　友視" userId="S::5340281297@utac.u-tokyo.ac.jp::3d5142bc-c67a-4908-a66c-0c009e1fc776" providerId="AD" clId="Web-{BF735C29-50D7-9F94-F622-502AA39FC803}" dt="2023-11-08T06:25:44.380" v="63" actId="20577"/>
          <ac:spMkLst>
            <pc:docMk/>
            <pc:sldMk cId="1832971257" sldId="273"/>
            <ac:spMk id="2" creationId="{E9AE32F9-AF6D-761E-219F-5723390C352C}"/>
          </ac:spMkLst>
        </pc:spChg>
        <pc:spChg chg="mod">
          <ac:chgData name="尾城　友視" userId="S::5340281297@utac.u-tokyo.ac.jp::3d5142bc-c67a-4908-a66c-0c009e1fc776" providerId="AD" clId="Web-{BF735C29-50D7-9F94-F622-502AA39FC803}" dt="2023-11-08T06:44:01.484" v="534" actId="20577"/>
          <ac:spMkLst>
            <pc:docMk/>
            <pc:sldMk cId="1832971257" sldId="273"/>
            <ac:spMk id="3" creationId="{A40D3F0B-FDA1-FC97-F372-9A9D6DF731F1}"/>
          </ac:spMkLst>
        </pc:spChg>
      </pc:sldChg>
      <pc:sldChg chg="modSp new">
        <pc:chgData name="尾城　友視" userId="S::5340281297@utac.u-tokyo.ac.jp::3d5142bc-c67a-4908-a66c-0c009e1fc776" providerId="AD" clId="Web-{BF735C29-50D7-9F94-F622-502AA39FC803}" dt="2023-11-08T06:43:35.061" v="522" actId="20577"/>
        <pc:sldMkLst>
          <pc:docMk/>
          <pc:sldMk cId="4019571535" sldId="274"/>
        </pc:sldMkLst>
        <pc:spChg chg="mod">
          <ac:chgData name="尾城　友視" userId="S::5340281297@utac.u-tokyo.ac.jp::3d5142bc-c67a-4908-a66c-0c009e1fc776" providerId="AD" clId="Web-{BF735C29-50D7-9F94-F622-502AA39FC803}" dt="2023-11-08T06:25:49.255" v="65" actId="20577"/>
          <ac:spMkLst>
            <pc:docMk/>
            <pc:sldMk cId="4019571535" sldId="274"/>
            <ac:spMk id="2" creationId="{73D25190-9AC7-474E-DAA7-FAC5BDDDAEE7}"/>
          </ac:spMkLst>
        </pc:spChg>
        <pc:spChg chg="mod">
          <ac:chgData name="尾城　友視" userId="S::5340281297@utac.u-tokyo.ac.jp::3d5142bc-c67a-4908-a66c-0c009e1fc776" providerId="AD" clId="Web-{BF735C29-50D7-9F94-F622-502AA39FC803}" dt="2023-11-08T06:43:35.061" v="522" actId="20577"/>
          <ac:spMkLst>
            <pc:docMk/>
            <pc:sldMk cId="4019571535" sldId="274"/>
            <ac:spMk id="3" creationId="{6CCBFEBA-3CD8-17BB-101B-6DB20F5FA972}"/>
          </ac:spMkLst>
        </pc:spChg>
      </pc:sldChg>
      <pc:sldChg chg="modSp new">
        <pc:chgData name="尾城　友視" userId="S::5340281297@utac.u-tokyo.ac.jp::3d5142bc-c67a-4908-a66c-0c009e1fc776" providerId="AD" clId="Web-{BF735C29-50D7-9F94-F622-502AA39FC803}" dt="2023-11-08T07:23:04.348" v="2410" actId="20577"/>
        <pc:sldMkLst>
          <pc:docMk/>
          <pc:sldMk cId="4050334627" sldId="275"/>
        </pc:sldMkLst>
        <pc:spChg chg="mod">
          <ac:chgData name="尾城　友視" userId="S::5340281297@utac.u-tokyo.ac.jp::3d5142bc-c67a-4908-a66c-0c009e1fc776" providerId="AD" clId="Web-{BF735C29-50D7-9F94-F622-502AA39FC803}" dt="2023-11-08T06:26:00.286" v="75" actId="20577"/>
          <ac:spMkLst>
            <pc:docMk/>
            <pc:sldMk cId="4050334627" sldId="275"/>
            <ac:spMk id="2" creationId="{F94B19EE-17AB-2F99-9B01-C4375FA9425C}"/>
          </ac:spMkLst>
        </pc:spChg>
        <pc:spChg chg="mod">
          <ac:chgData name="尾城　友視" userId="S::5340281297@utac.u-tokyo.ac.jp::3d5142bc-c67a-4908-a66c-0c009e1fc776" providerId="AD" clId="Web-{BF735C29-50D7-9F94-F622-502AA39FC803}" dt="2023-11-08T07:23:04.348" v="2410" actId="20577"/>
          <ac:spMkLst>
            <pc:docMk/>
            <pc:sldMk cId="4050334627" sldId="275"/>
            <ac:spMk id="3" creationId="{8DEF9DC5-B505-C177-F610-FD9472D51C1B}"/>
          </ac:spMkLst>
        </pc:spChg>
      </pc:sldChg>
    </pc:docChg>
  </pc:docChgLst>
  <pc:docChgLst>
    <pc:chgData name="ゲスト ユーザー" userId="S::urn:spo:anon#788253e984fffad7c7753bc754196114f6d52818eb63c54618bf4ac8386ef06d::" providerId="AD" clId="Web-{B383A871-FD50-45B6-B420-50B273C09BCE}"/>
    <pc:docChg chg="sldOrd">
      <pc:chgData name="ゲスト ユーザー" userId="S::urn:spo:anon#788253e984fffad7c7753bc754196114f6d52818eb63c54618bf4ac8386ef06d::" providerId="AD" clId="Web-{B383A871-FD50-45B6-B420-50B273C09BCE}" dt="2023-11-17T02:24:23.353" v="0"/>
      <pc:docMkLst>
        <pc:docMk/>
      </pc:docMkLst>
      <pc:sldChg chg="ord">
        <pc:chgData name="ゲスト ユーザー" userId="S::urn:spo:anon#788253e984fffad7c7753bc754196114f6d52818eb63c54618bf4ac8386ef06d::" providerId="AD" clId="Web-{B383A871-FD50-45B6-B420-50B273C09BCE}" dt="2023-11-17T02:24:23.353" v="0"/>
        <pc:sldMkLst>
          <pc:docMk/>
          <pc:sldMk cId="2587597493" sldId="268"/>
        </pc:sldMkLst>
      </pc:sldChg>
    </pc:docChg>
  </pc:docChgLst>
  <pc:docChgLst>
    <pc:chgData name="田口　忠祐" userId="S::2004577030@utac.u-tokyo.ac.jp::3af97159-9243-4752-8e39-37c4999d6304" providerId="AD" clId="Web-{D581527E-FEE0-460E-A68C-8EAB6A639DB7}"/>
    <pc:docChg chg="modSld">
      <pc:chgData name="田口　忠祐" userId="S::2004577030@utac.u-tokyo.ac.jp::3af97159-9243-4752-8e39-37c4999d6304" providerId="AD" clId="Web-{D581527E-FEE0-460E-A68C-8EAB6A639DB7}" dt="2023-10-29T10:50:03.639" v="42" actId="20577"/>
      <pc:docMkLst>
        <pc:docMk/>
      </pc:docMkLst>
      <pc:sldChg chg="modSp">
        <pc:chgData name="田口　忠祐" userId="S::2004577030@utac.u-tokyo.ac.jp::3af97159-9243-4752-8e39-37c4999d6304" providerId="AD" clId="Web-{D581527E-FEE0-460E-A68C-8EAB6A639DB7}" dt="2023-10-29T10:50:03.639" v="42" actId="20577"/>
        <pc:sldMkLst>
          <pc:docMk/>
          <pc:sldMk cId="1485825737" sldId="259"/>
        </pc:sldMkLst>
        <pc:spChg chg="mod">
          <ac:chgData name="田口　忠祐" userId="S::2004577030@utac.u-tokyo.ac.jp::3af97159-9243-4752-8e39-37c4999d6304" providerId="AD" clId="Web-{D581527E-FEE0-460E-A68C-8EAB6A639DB7}" dt="2023-10-29T10:50:03.639" v="42" actId="20577"/>
          <ac:spMkLst>
            <pc:docMk/>
            <pc:sldMk cId="1485825737" sldId="259"/>
            <ac:spMk id="3" creationId="{00000000-0000-0000-0000-000000000000}"/>
          </ac:spMkLst>
        </pc:spChg>
      </pc:sldChg>
    </pc:docChg>
  </pc:docChgLst>
  <pc:docChgLst>
    <pc:chgData name="立原　ゆり" userId="S::6859460461@utac.u-tokyo.ac.jp::083700ca-9122-4583-8d3a-4e4006086234" providerId="AD" clId="Web-{D1ECF8D4-7223-4490-BBD4-BBDCCA48B898}"/>
    <pc:docChg chg="modSld">
      <pc:chgData name="立原　ゆり" userId="S::6859460461@utac.u-tokyo.ac.jp::083700ca-9122-4583-8d3a-4e4006086234" providerId="AD" clId="Web-{D1ECF8D4-7223-4490-BBD4-BBDCCA48B898}" dt="2023-10-27T08:01:47.288" v="100" actId="20577"/>
      <pc:docMkLst>
        <pc:docMk/>
      </pc:docMkLst>
      <pc:sldChg chg="modSp">
        <pc:chgData name="立原　ゆり" userId="S::6859460461@utac.u-tokyo.ac.jp::083700ca-9122-4583-8d3a-4e4006086234" providerId="AD" clId="Web-{D1ECF8D4-7223-4490-BBD4-BBDCCA48B898}" dt="2023-10-27T08:01:47.288" v="100" actId="20577"/>
        <pc:sldMkLst>
          <pc:docMk/>
          <pc:sldMk cId="1485825737" sldId="259"/>
        </pc:sldMkLst>
        <pc:spChg chg="mod">
          <ac:chgData name="立原　ゆり" userId="S::6859460461@utac.u-tokyo.ac.jp::083700ca-9122-4583-8d3a-4e4006086234" providerId="AD" clId="Web-{D1ECF8D4-7223-4490-BBD4-BBDCCA48B898}" dt="2023-10-27T08:01:47.288" v="100" actId="20577"/>
          <ac:spMkLst>
            <pc:docMk/>
            <pc:sldMk cId="1485825737" sldId="259"/>
            <ac:spMk id="3" creationId="{00000000-0000-0000-0000-000000000000}"/>
          </ac:spMkLst>
        </pc:spChg>
      </pc:sldChg>
      <pc:sldChg chg="modSp">
        <pc:chgData name="立原　ゆり" userId="S::6859460461@utac.u-tokyo.ac.jp::083700ca-9122-4583-8d3a-4e4006086234" providerId="AD" clId="Web-{D1ECF8D4-7223-4490-BBD4-BBDCCA48B898}" dt="2023-10-27T07:57:23.106" v="71" actId="20577"/>
        <pc:sldMkLst>
          <pc:docMk/>
          <pc:sldMk cId="109509112" sldId="261"/>
        </pc:sldMkLst>
        <pc:spChg chg="mod">
          <ac:chgData name="立原　ゆり" userId="S::6859460461@utac.u-tokyo.ac.jp::083700ca-9122-4583-8d3a-4e4006086234" providerId="AD" clId="Web-{D1ECF8D4-7223-4490-BBD4-BBDCCA48B898}" dt="2023-10-27T07:57:23.106" v="71" actId="20577"/>
          <ac:spMkLst>
            <pc:docMk/>
            <pc:sldMk cId="109509112" sldId="261"/>
            <ac:spMk id="3" creationId="{00000000-0000-0000-0000-000000000000}"/>
          </ac:spMkLst>
        </pc:spChg>
      </pc:sldChg>
    </pc:docChg>
  </pc:docChgLst>
  <pc:docChgLst>
    <pc:chgData name="立原　ゆり" userId="S::6859460461@utac.u-tokyo.ac.jp::083700ca-9122-4583-8d3a-4e4006086234" providerId="AD" clId="Web-{587AFBB8-16BF-4FBC-8CAF-AE7D8F2300AA}"/>
    <pc:docChg chg="modSld">
      <pc:chgData name="立原　ゆり" userId="S::6859460461@utac.u-tokyo.ac.jp::083700ca-9122-4583-8d3a-4e4006086234" providerId="AD" clId="Web-{587AFBB8-16BF-4FBC-8CAF-AE7D8F2300AA}" dt="2023-10-27T08:05:44.924" v="15" actId="20577"/>
      <pc:docMkLst>
        <pc:docMk/>
      </pc:docMkLst>
      <pc:sldChg chg="modSp">
        <pc:chgData name="立原　ゆり" userId="S::6859460461@utac.u-tokyo.ac.jp::083700ca-9122-4583-8d3a-4e4006086234" providerId="AD" clId="Web-{587AFBB8-16BF-4FBC-8CAF-AE7D8F2300AA}" dt="2023-10-27T08:05:44.924" v="15" actId="20577"/>
        <pc:sldMkLst>
          <pc:docMk/>
          <pc:sldMk cId="1485825737" sldId="259"/>
        </pc:sldMkLst>
        <pc:spChg chg="mod">
          <ac:chgData name="立原　ゆり" userId="S::6859460461@utac.u-tokyo.ac.jp::083700ca-9122-4583-8d3a-4e4006086234" providerId="AD" clId="Web-{587AFBB8-16BF-4FBC-8CAF-AE7D8F2300AA}" dt="2023-10-27T08:05:44.924" v="15" actId="20577"/>
          <ac:spMkLst>
            <pc:docMk/>
            <pc:sldMk cId="1485825737" sldId="259"/>
            <ac:spMk id="3" creationId="{00000000-0000-0000-0000-000000000000}"/>
          </ac:spMkLst>
        </pc:spChg>
      </pc:sldChg>
    </pc:docChg>
  </pc:docChgLst>
  <pc:docChgLst>
    <pc:chgData name="尾城　友視" userId="S::5340281297@utac.u-tokyo.ac.jp::3d5142bc-c67a-4908-a66c-0c009e1fc776" providerId="AD" clId="Web-{BC03C629-B2D1-54F6-AFAA-81FD9978801D}"/>
    <pc:docChg chg="modSld">
      <pc:chgData name="尾城　友視" userId="S::5340281297@utac.u-tokyo.ac.jp::3d5142bc-c67a-4908-a66c-0c009e1fc776" providerId="AD" clId="Web-{BC03C629-B2D1-54F6-AFAA-81FD9978801D}" dt="2023-11-10T00:41:19.700" v="5" actId="20577"/>
      <pc:docMkLst>
        <pc:docMk/>
      </pc:docMkLst>
      <pc:sldChg chg="modSp">
        <pc:chgData name="尾城　友視" userId="S::5340281297@utac.u-tokyo.ac.jp::3d5142bc-c67a-4908-a66c-0c009e1fc776" providerId="AD" clId="Web-{BC03C629-B2D1-54F6-AFAA-81FD9978801D}" dt="2023-11-10T00:41:07.965" v="0" actId="20577"/>
        <pc:sldMkLst>
          <pc:docMk/>
          <pc:sldMk cId="1535827532" sldId="263"/>
        </pc:sldMkLst>
        <pc:spChg chg="mod">
          <ac:chgData name="尾城　友視" userId="S::5340281297@utac.u-tokyo.ac.jp::3d5142bc-c67a-4908-a66c-0c009e1fc776" providerId="AD" clId="Web-{BC03C629-B2D1-54F6-AFAA-81FD9978801D}" dt="2023-11-10T00:41:07.965" v="0" actId="20577"/>
          <ac:spMkLst>
            <pc:docMk/>
            <pc:sldMk cId="1535827532" sldId="263"/>
            <ac:spMk id="3" creationId="{00000000-0000-0000-0000-000000000000}"/>
          </ac:spMkLst>
        </pc:spChg>
      </pc:sldChg>
      <pc:sldChg chg="modSp">
        <pc:chgData name="尾城　友視" userId="S::5340281297@utac.u-tokyo.ac.jp::3d5142bc-c67a-4908-a66c-0c009e1fc776" providerId="AD" clId="Web-{BC03C629-B2D1-54F6-AFAA-81FD9978801D}" dt="2023-11-10T00:41:19.700" v="5" actId="20577"/>
        <pc:sldMkLst>
          <pc:docMk/>
          <pc:sldMk cId="1473318049" sldId="266"/>
        </pc:sldMkLst>
        <pc:spChg chg="mod">
          <ac:chgData name="尾城　友視" userId="S::5340281297@utac.u-tokyo.ac.jp::3d5142bc-c67a-4908-a66c-0c009e1fc776" providerId="AD" clId="Web-{BC03C629-B2D1-54F6-AFAA-81FD9978801D}" dt="2023-11-10T00:41:14.184" v="3" actId="20577"/>
          <ac:spMkLst>
            <pc:docMk/>
            <pc:sldMk cId="1473318049" sldId="266"/>
            <ac:spMk id="2" creationId="{00000000-0000-0000-0000-000000000000}"/>
          </ac:spMkLst>
        </pc:spChg>
        <pc:spChg chg="mod">
          <ac:chgData name="尾城　友視" userId="S::5340281297@utac.u-tokyo.ac.jp::3d5142bc-c67a-4908-a66c-0c009e1fc776" providerId="AD" clId="Web-{BC03C629-B2D1-54F6-AFAA-81FD9978801D}" dt="2023-11-10T00:41:19.700" v="5" actId="20577"/>
          <ac:spMkLst>
            <pc:docMk/>
            <pc:sldMk cId="1473318049" sldId="266"/>
            <ac:spMk id="3" creationId="{00000000-0000-0000-0000-000000000000}"/>
          </ac:spMkLst>
        </pc:spChg>
      </pc:sldChg>
    </pc:docChg>
  </pc:docChgLst>
  <pc:docChgLst>
    <pc:chgData name="尾城　友視" userId="S::5340281297@utac.u-tokyo.ac.jp::3d5142bc-c67a-4908-a66c-0c009e1fc776" providerId="AD" clId="Web-{D7E906E8-3A79-89A9-347C-EF9CCFFEE125}"/>
    <pc:docChg chg="addSld modSld">
      <pc:chgData name="尾城　友視" userId="S::5340281297@utac.u-tokyo.ac.jp::3d5142bc-c67a-4908-a66c-0c009e1fc776" providerId="AD" clId="Web-{D7E906E8-3A79-89A9-347C-EF9CCFFEE125}" dt="2023-11-17T05:14:18.371" v="75" actId="1076"/>
      <pc:docMkLst>
        <pc:docMk/>
      </pc:docMkLst>
      <pc:sldChg chg="addSp modSp new">
        <pc:chgData name="尾城　友視" userId="S::5340281297@utac.u-tokyo.ac.jp::3d5142bc-c67a-4908-a66c-0c009e1fc776" providerId="AD" clId="Web-{D7E906E8-3A79-89A9-347C-EF9CCFFEE125}" dt="2023-11-17T05:14:18.371" v="75" actId="1076"/>
        <pc:sldMkLst>
          <pc:docMk/>
          <pc:sldMk cId="3329329643" sldId="280"/>
        </pc:sldMkLst>
        <pc:spChg chg="mod">
          <ac:chgData name="尾城　友視" userId="S::5340281297@utac.u-tokyo.ac.jp::3d5142bc-c67a-4908-a66c-0c009e1fc776" providerId="AD" clId="Web-{D7E906E8-3A79-89A9-347C-EF9CCFFEE125}" dt="2023-11-17T04:47:27.264" v="13" actId="20577"/>
          <ac:spMkLst>
            <pc:docMk/>
            <pc:sldMk cId="3329329643" sldId="280"/>
            <ac:spMk id="2" creationId="{FD7D870E-696E-6062-8FA1-4B790736171A}"/>
          </ac:spMkLst>
        </pc:spChg>
        <pc:spChg chg="mod">
          <ac:chgData name="尾城　友視" userId="S::5340281297@utac.u-tokyo.ac.jp::3d5142bc-c67a-4908-a66c-0c009e1fc776" providerId="AD" clId="Web-{D7E906E8-3A79-89A9-347C-EF9CCFFEE125}" dt="2023-11-17T05:12:47.946" v="69" actId="20577"/>
          <ac:spMkLst>
            <pc:docMk/>
            <pc:sldMk cId="3329329643" sldId="280"/>
            <ac:spMk id="3" creationId="{C2B70D11-79C8-7D98-C6B1-3B1834934136}"/>
          </ac:spMkLst>
        </pc:spChg>
        <pc:spChg chg="add mod">
          <ac:chgData name="尾城　友視" userId="S::5340281297@utac.u-tokyo.ac.jp::3d5142bc-c67a-4908-a66c-0c009e1fc776" providerId="AD" clId="Web-{D7E906E8-3A79-89A9-347C-EF9CCFFEE125}" dt="2023-11-17T05:14:18.371" v="75" actId="1076"/>
          <ac:spMkLst>
            <pc:docMk/>
            <pc:sldMk cId="3329329643" sldId="280"/>
            <ac:spMk id="7" creationId="{7A20687C-B2B4-65DD-66C9-1B79CBC633BD}"/>
          </ac:spMkLst>
        </pc:spChg>
      </pc:sldChg>
    </pc:docChg>
  </pc:docChgLst>
  <pc:docChgLst>
    <pc:chgData name="尾城　友視" userId="S::5340281297@utac.u-tokyo.ac.jp::3d5142bc-c67a-4908-a66c-0c009e1fc776" providerId="AD" clId="Web-{57FD950A-5FCD-E78E-EBB0-E965E2E44A0E}"/>
    <pc:docChg chg="addSld modSld sldOrd">
      <pc:chgData name="尾城　友視" userId="S::5340281297@utac.u-tokyo.ac.jp::3d5142bc-c67a-4908-a66c-0c009e1fc776" providerId="AD" clId="Web-{57FD950A-5FCD-E78E-EBB0-E965E2E44A0E}" dt="2023-11-17T09:02:44.658" v="502"/>
      <pc:docMkLst>
        <pc:docMk/>
      </pc:docMkLst>
      <pc:sldChg chg="modSp">
        <pc:chgData name="尾城　友視" userId="S::5340281297@utac.u-tokyo.ac.jp::3d5142bc-c67a-4908-a66c-0c009e1fc776" providerId="AD" clId="Web-{57FD950A-5FCD-E78E-EBB0-E965E2E44A0E}" dt="2023-11-17T08:42:10.280" v="77" actId="20577"/>
        <pc:sldMkLst>
          <pc:docMk/>
          <pc:sldMk cId="806322445" sldId="264"/>
        </pc:sldMkLst>
        <pc:spChg chg="mod">
          <ac:chgData name="尾城　友視" userId="S::5340281297@utac.u-tokyo.ac.jp::3d5142bc-c67a-4908-a66c-0c009e1fc776" providerId="AD" clId="Web-{57FD950A-5FCD-E78E-EBB0-E965E2E44A0E}" dt="2023-11-17T08:42:10.280" v="77" actId="20577"/>
          <ac:spMkLst>
            <pc:docMk/>
            <pc:sldMk cId="806322445" sldId="264"/>
            <ac:spMk id="2" creationId="{00000000-0000-0000-0000-000000000000}"/>
          </ac:spMkLst>
        </pc:spChg>
      </pc:sldChg>
      <pc:sldChg chg="ord">
        <pc:chgData name="尾城　友視" userId="S::5340281297@utac.u-tokyo.ac.jp::3d5142bc-c67a-4908-a66c-0c009e1fc776" providerId="AD" clId="Web-{57FD950A-5FCD-E78E-EBB0-E965E2E44A0E}" dt="2023-11-17T08:55:35.146" v="473"/>
        <pc:sldMkLst>
          <pc:docMk/>
          <pc:sldMk cId="2587597493" sldId="268"/>
        </pc:sldMkLst>
      </pc:sldChg>
      <pc:sldChg chg="modSp">
        <pc:chgData name="尾城　友視" userId="S::5340281297@utac.u-tokyo.ac.jp::3d5142bc-c67a-4908-a66c-0c009e1fc776" providerId="AD" clId="Web-{57FD950A-5FCD-E78E-EBB0-E965E2E44A0E}" dt="2023-11-17T09:01:24.375" v="490" actId="20577"/>
        <pc:sldMkLst>
          <pc:docMk/>
          <pc:sldMk cId="2956799027" sldId="271"/>
        </pc:sldMkLst>
        <pc:spChg chg="mod">
          <ac:chgData name="尾城　友視" userId="S::5340281297@utac.u-tokyo.ac.jp::3d5142bc-c67a-4908-a66c-0c009e1fc776" providerId="AD" clId="Web-{57FD950A-5FCD-E78E-EBB0-E965E2E44A0E}" dt="2023-11-17T09:01:24.375" v="490" actId="20577"/>
          <ac:spMkLst>
            <pc:docMk/>
            <pc:sldMk cId="2956799027" sldId="271"/>
            <ac:spMk id="20" creationId="{00000000-0000-0000-0000-000000000000}"/>
          </ac:spMkLst>
        </pc:spChg>
        <pc:spChg chg="mod">
          <ac:chgData name="尾城　友視" userId="S::5340281297@utac.u-tokyo.ac.jp::3d5142bc-c67a-4908-a66c-0c009e1fc776" providerId="AD" clId="Web-{57FD950A-5FCD-E78E-EBB0-E965E2E44A0E}" dt="2023-11-17T08:57:27.884" v="483" actId="1076"/>
          <ac:spMkLst>
            <pc:docMk/>
            <pc:sldMk cId="2956799027" sldId="271"/>
            <ac:spMk id="21" creationId="{00000000-0000-0000-0000-000000000000}"/>
          </ac:spMkLst>
        </pc:spChg>
      </pc:sldChg>
      <pc:sldChg chg="modSp">
        <pc:chgData name="尾城　友視" userId="S::5340281297@utac.u-tokyo.ac.jp::3d5142bc-c67a-4908-a66c-0c009e1fc776" providerId="AD" clId="Web-{57FD950A-5FCD-E78E-EBB0-E965E2E44A0E}" dt="2023-11-17T08:44:15.987" v="82" actId="20577"/>
        <pc:sldMkLst>
          <pc:docMk/>
          <pc:sldMk cId="4019571535" sldId="274"/>
        </pc:sldMkLst>
        <pc:spChg chg="mod">
          <ac:chgData name="尾城　友視" userId="S::5340281297@utac.u-tokyo.ac.jp::3d5142bc-c67a-4908-a66c-0c009e1fc776" providerId="AD" clId="Web-{57FD950A-5FCD-E78E-EBB0-E965E2E44A0E}" dt="2023-11-17T08:44:15.987" v="82" actId="20577"/>
          <ac:spMkLst>
            <pc:docMk/>
            <pc:sldMk cId="4019571535" sldId="274"/>
            <ac:spMk id="3" creationId="{6CCBFEBA-3CD8-17BB-101B-6DB20F5FA972}"/>
          </ac:spMkLst>
        </pc:spChg>
      </pc:sldChg>
      <pc:sldChg chg="modSp">
        <pc:chgData name="尾城　友視" userId="S::5340281297@utac.u-tokyo.ac.jp::3d5142bc-c67a-4908-a66c-0c009e1fc776" providerId="AD" clId="Web-{57FD950A-5FCD-E78E-EBB0-E965E2E44A0E}" dt="2023-11-17T08:45:23.083" v="92"/>
        <pc:sldMkLst>
          <pc:docMk/>
          <pc:sldMk cId="2051822901" sldId="276"/>
        </pc:sldMkLst>
        <pc:graphicFrameChg chg="mod modGraphic">
          <ac:chgData name="尾城　友視" userId="S::5340281297@utac.u-tokyo.ac.jp::3d5142bc-c67a-4908-a66c-0c009e1fc776" providerId="AD" clId="Web-{57FD950A-5FCD-E78E-EBB0-E965E2E44A0E}" dt="2023-11-17T08:45:23.083" v="92"/>
          <ac:graphicFrameMkLst>
            <pc:docMk/>
            <pc:sldMk cId="2051822901" sldId="276"/>
            <ac:graphicFrameMk id="8" creationId="{122C110B-2A41-A17D-BCAD-953BA4C3031A}"/>
          </ac:graphicFrameMkLst>
        </pc:graphicFrameChg>
      </pc:sldChg>
      <pc:sldChg chg="modSp">
        <pc:chgData name="尾城　友視" userId="S::5340281297@utac.u-tokyo.ac.jp::3d5142bc-c67a-4908-a66c-0c009e1fc776" providerId="AD" clId="Web-{57FD950A-5FCD-E78E-EBB0-E965E2E44A0E}" dt="2023-11-17T08:48:16.353" v="128"/>
        <pc:sldMkLst>
          <pc:docMk/>
          <pc:sldMk cId="1653427596" sldId="278"/>
        </pc:sldMkLst>
        <pc:graphicFrameChg chg="mod modGraphic">
          <ac:chgData name="尾城　友視" userId="S::5340281297@utac.u-tokyo.ac.jp::3d5142bc-c67a-4908-a66c-0c009e1fc776" providerId="AD" clId="Web-{57FD950A-5FCD-E78E-EBB0-E965E2E44A0E}" dt="2023-11-17T08:48:16.353" v="128"/>
          <ac:graphicFrameMkLst>
            <pc:docMk/>
            <pc:sldMk cId="1653427596" sldId="278"/>
            <ac:graphicFrameMk id="8" creationId="{122C110B-2A41-A17D-BCAD-953BA4C3031A}"/>
          </ac:graphicFrameMkLst>
        </pc:graphicFrameChg>
      </pc:sldChg>
      <pc:sldChg chg="addSp modSp">
        <pc:chgData name="尾城　友視" userId="S::5340281297@utac.u-tokyo.ac.jp::3d5142bc-c67a-4908-a66c-0c009e1fc776" providerId="AD" clId="Web-{57FD950A-5FCD-E78E-EBB0-E965E2E44A0E}" dt="2023-11-17T09:02:44.658" v="502"/>
        <pc:sldMkLst>
          <pc:docMk/>
          <pc:sldMk cId="3440486528" sldId="279"/>
        </pc:sldMkLst>
        <pc:spChg chg="mod">
          <ac:chgData name="尾城　友視" userId="S::5340281297@utac.u-tokyo.ac.jp::3d5142bc-c67a-4908-a66c-0c009e1fc776" providerId="AD" clId="Web-{57FD950A-5FCD-E78E-EBB0-E965E2E44A0E}" dt="2023-11-17T08:30:33.027" v="63" actId="20577"/>
          <ac:spMkLst>
            <pc:docMk/>
            <pc:sldMk cId="3440486528" sldId="279"/>
            <ac:spMk id="2" creationId="{00000000-0000-0000-0000-000000000000}"/>
          </ac:spMkLst>
        </pc:spChg>
        <pc:spChg chg="add mod">
          <ac:chgData name="尾城　友視" userId="S::5340281297@utac.u-tokyo.ac.jp::3d5142bc-c67a-4908-a66c-0c009e1fc776" providerId="AD" clId="Web-{57FD950A-5FCD-E78E-EBB0-E965E2E44A0E}" dt="2023-11-17T08:30:09.089" v="61" actId="20577"/>
          <ac:spMkLst>
            <pc:docMk/>
            <pc:sldMk cId="3440486528" sldId="279"/>
            <ac:spMk id="7" creationId="{E6AEE5E0-9A9E-C548-862E-6B249CC46C11}"/>
          </ac:spMkLst>
        </pc:spChg>
        <pc:graphicFrameChg chg="mod modGraphic">
          <ac:chgData name="尾城　友視" userId="S::5340281297@utac.u-tokyo.ac.jp::3d5142bc-c67a-4908-a66c-0c009e1fc776" providerId="AD" clId="Web-{57FD950A-5FCD-E78E-EBB0-E965E2E44A0E}" dt="2023-11-17T09:02:44.658" v="502"/>
          <ac:graphicFrameMkLst>
            <pc:docMk/>
            <pc:sldMk cId="3440486528" sldId="279"/>
            <ac:graphicFrameMk id="11" creationId="{122C110B-2A41-A17D-BCAD-953BA4C3031A}"/>
          </ac:graphicFrameMkLst>
        </pc:graphicFrameChg>
      </pc:sldChg>
      <pc:sldChg chg="modSp ord">
        <pc:chgData name="尾城　友視" userId="S::5340281297@utac.u-tokyo.ac.jp::3d5142bc-c67a-4908-a66c-0c009e1fc776" providerId="AD" clId="Web-{57FD950A-5FCD-E78E-EBB0-E965E2E44A0E}" dt="2023-11-17T08:56:00.928" v="475"/>
        <pc:sldMkLst>
          <pc:docMk/>
          <pc:sldMk cId="3329329643" sldId="280"/>
        </pc:sldMkLst>
        <pc:spChg chg="mod">
          <ac:chgData name="尾城　友視" userId="S::5340281297@utac.u-tokyo.ac.jp::3d5142bc-c67a-4908-a66c-0c009e1fc776" providerId="AD" clId="Web-{57FD950A-5FCD-E78E-EBB0-E965E2E44A0E}" dt="2023-11-17T08:48:48.823" v="130" actId="20577"/>
          <ac:spMkLst>
            <pc:docMk/>
            <pc:sldMk cId="3329329643" sldId="280"/>
            <ac:spMk id="2" creationId="{FD7D870E-696E-6062-8FA1-4B790736171A}"/>
          </ac:spMkLst>
        </pc:spChg>
        <pc:spChg chg="mod">
          <ac:chgData name="尾城　友視" userId="S::5340281297@utac.u-tokyo.ac.jp::3d5142bc-c67a-4908-a66c-0c009e1fc776" providerId="AD" clId="Web-{57FD950A-5FCD-E78E-EBB0-E965E2E44A0E}" dt="2023-11-17T08:48:56.120" v="137" actId="20577"/>
          <ac:spMkLst>
            <pc:docMk/>
            <pc:sldMk cId="3329329643" sldId="280"/>
            <ac:spMk id="7" creationId="{7A20687C-B2B4-65DD-66C9-1B79CBC633BD}"/>
          </ac:spMkLst>
        </pc:spChg>
      </pc:sldChg>
      <pc:sldChg chg="addSp modSp add replId">
        <pc:chgData name="尾城　友視" userId="S::5340281297@utac.u-tokyo.ac.jp::3d5142bc-c67a-4908-a66c-0c009e1fc776" providerId="AD" clId="Web-{57FD950A-5FCD-E78E-EBB0-E965E2E44A0E}" dt="2023-11-17T09:00:45.827" v="484"/>
        <pc:sldMkLst>
          <pc:docMk/>
          <pc:sldMk cId="2374490324" sldId="281"/>
        </pc:sldMkLst>
        <pc:spChg chg="mod">
          <ac:chgData name="尾城　友視" userId="S::5340281297@utac.u-tokyo.ac.jp::3d5142bc-c67a-4908-a66c-0c009e1fc776" providerId="AD" clId="Web-{57FD950A-5FCD-E78E-EBB0-E965E2E44A0E}" dt="2023-11-17T08:30:36.839" v="64" actId="20577"/>
          <ac:spMkLst>
            <pc:docMk/>
            <pc:sldMk cId="2374490324" sldId="281"/>
            <ac:spMk id="2" creationId="{00000000-0000-0000-0000-000000000000}"/>
          </ac:spMkLst>
        </pc:spChg>
        <pc:spChg chg="add">
          <ac:chgData name="尾城　友視" userId="S::5340281297@utac.u-tokyo.ac.jp::3d5142bc-c67a-4908-a66c-0c009e1fc776" providerId="AD" clId="Web-{57FD950A-5FCD-E78E-EBB0-E965E2E44A0E}" dt="2023-11-17T08:30:12.823" v="62"/>
          <ac:spMkLst>
            <pc:docMk/>
            <pc:sldMk cId="2374490324" sldId="281"/>
            <ac:spMk id="7" creationId="{B837A0EC-41A8-E633-B070-C63235E802EF}"/>
          </ac:spMkLst>
        </pc:spChg>
        <pc:graphicFrameChg chg="mod modGraphic">
          <ac:chgData name="尾城　友視" userId="S::5340281297@utac.u-tokyo.ac.jp::3d5142bc-c67a-4908-a66c-0c009e1fc776" providerId="AD" clId="Web-{57FD950A-5FCD-E78E-EBB0-E965E2E44A0E}" dt="2023-11-17T09:00:45.827" v="484"/>
          <ac:graphicFrameMkLst>
            <pc:docMk/>
            <pc:sldMk cId="2374490324" sldId="281"/>
            <ac:graphicFrameMk id="11" creationId="{122C110B-2A41-A17D-BCAD-953BA4C3031A}"/>
          </ac:graphicFrameMkLst>
        </pc:graphicFrameChg>
      </pc:sldChg>
    </pc:docChg>
  </pc:docChgLst>
  <pc:docChgLst>
    <pc:chgData name="尾城　友視" userId="S::5340281297@utac.u-tokyo.ac.jp::3d5142bc-c67a-4908-a66c-0c009e1fc776" providerId="AD" clId="Web-{34203407-B1B7-3C33-CAAB-41056E4273B0}"/>
    <pc:docChg chg="modSld">
      <pc:chgData name="尾城　友視" userId="S::5340281297@utac.u-tokyo.ac.jp::3d5142bc-c67a-4908-a66c-0c009e1fc776" providerId="AD" clId="Web-{34203407-B1B7-3C33-CAAB-41056E4273B0}" dt="2023-11-07T02:09:46.854" v="27" actId="1076"/>
      <pc:docMkLst>
        <pc:docMk/>
      </pc:docMkLst>
      <pc:sldChg chg="modSp">
        <pc:chgData name="尾城　友視" userId="S::5340281297@utac.u-tokyo.ac.jp::3d5142bc-c67a-4908-a66c-0c009e1fc776" providerId="AD" clId="Web-{34203407-B1B7-3C33-CAAB-41056E4273B0}" dt="2023-11-07T02:09:46.854" v="27" actId="1076"/>
        <pc:sldMkLst>
          <pc:docMk/>
          <pc:sldMk cId="2433049761" sldId="270"/>
        </pc:sldMkLst>
        <pc:spChg chg="mod">
          <ac:chgData name="尾城　友視" userId="S::5340281297@utac.u-tokyo.ac.jp::3d5142bc-c67a-4908-a66c-0c009e1fc776" providerId="AD" clId="Web-{34203407-B1B7-3C33-CAAB-41056E4273B0}" dt="2023-11-07T02:08:51.009" v="26" actId="20577"/>
          <ac:spMkLst>
            <pc:docMk/>
            <pc:sldMk cId="2433049761" sldId="270"/>
            <ac:spMk id="3" creationId="{00000000-0000-0000-0000-000000000000}"/>
          </ac:spMkLst>
        </pc:spChg>
        <pc:picChg chg="mod">
          <ac:chgData name="尾城　友視" userId="S::5340281297@utac.u-tokyo.ac.jp::3d5142bc-c67a-4908-a66c-0c009e1fc776" providerId="AD" clId="Web-{34203407-B1B7-3C33-CAAB-41056E4273B0}" dt="2023-11-07T02:08:34.805" v="21" actId="1076"/>
          <ac:picMkLst>
            <pc:docMk/>
            <pc:sldMk cId="2433049761" sldId="270"/>
            <ac:picMk id="7" creationId="{00000000-0000-0000-0000-000000000000}"/>
          </ac:picMkLst>
        </pc:picChg>
        <pc:picChg chg="mod">
          <ac:chgData name="尾城　友視" userId="S::5340281297@utac.u-tokyo.ac.jp::3d5142bc-c67a-4908-a66c-0c009e1fc776" providerId="AD" clId="Web-{34203407-B1B7-3C33-CAAB-41056E4273B0}" dt="2023-11-07T02:09:46.854" v="27" actId="1076"/>
          <ac:picMkLst>
            <pc:docMk/>
            <pc:sldMk cId="2433049761" sldId="270"/>
            <ac:picMk id="8" creationId="{00000000-0000-0000-0000-000000000000}"/>
          </ac:picMkLst>
        </pc:picChg>
        <pc:picChg chg="mod">
          <ac:chgData name="尾城　友視" userId="S::5340281297@utac.u-tokyo.ac.jp::3d5142bc-c67a-4908-a66c-0c009e1fc776" providerId="AD" clId="Web-{34203407-B1B7-3C33-CAAB-41056E4273B0}" dt="2023-11-07T02:08:41.337" v="23" actId="1076"/>
          <ac:picMkLst>
            <pc:docMk/>
            <pc:sldMk cId="2433049761" sldId="270"/>
            <ac:picMk id="9" creationId="{00000000-0000-0000-0000-000000000000}"/>
          </ac:picMkLst>
        </pc:picChg>
      </pc:sldChg>
    </pc:docChg>
  </pc:docChgLst>
  <pc:docChgLst>
    <pc:chgData name="田口　忠祐" userId="S::2004577030@utac.u-tokyo.ac.jp::3af97159-9243-4752-8e39-37c4999d6304" providerId="AD" clId="Web-{1E4FCAF9-3A9E-4E50-8C16-4C69E3190346}"/>
    <pc:docChg chg="modSld">
      <pc:chgData name="田口　忠祐" userId="S::2004577030@utac.u-tokyo.ac.jp::3af97159-9243-4752-8e39-37c4999d6304" providerId="AD" clId="Web-{1E4FCAF9-3A9E-4E50-8C16-4C69E3190346}" dt="2023-10-29T10:42:57.285" v="22" actId="20577"/>
      <pc:docMkLst>
        <pc:docMk/>
      </pc:docMkLst>
      <pc:sldChg chg="modSp">
        <pc:chgData name="田口　忠祐" userId="S::2004577030@utac.u-tokyo.ac.jp::3af97159-9243-4752-8e39-37c4999d6304" providerId="AD" clId="Web-{1E4FCAF9-3A9E-4E50-8C16-4C69E3190346}" dt="2023-10-29T10:42:57.285" v="22" actId="20577"/>
        <pc:sldMkLst>
          <pc:docMk/>
          <pc:sldMk cId="1485825737" sldId="259"/>
        </pc:sldMkLst>
        <pc:spChg chg="mod">
          <ac:chgData name="田口　忠祐" userId="S::2004577030@utac.u-tokyo.ac.jp::3af97159-9243-4752-8e39-37c4999d6304" providerId="AD" clId="Web-{1E4FCAF9-3A9E-4E50-8C16-4C69E3190346}" dt="2023-10-29T10:42:57.285" v="22" actId="20577"/>
          <ac:spMkLst>
            <pc:docMk/>
            <pc:sldMk cId="1485825737" sldId="259"/>
            <ac:spMk id="3" creationId="{00000000-0000-0000-0000-000000000000}"/>
          </ac:spMkLst>
        </pc:spChg>
      </pc:sldChg>
    </pc:docChg>
  </pc:docChgLst>
  <pc:docChgLst>
    <pc:chgData name="田口　忠祐" userId="S::2004577030@utac.u-tokyo.ac.jp::3af97159-9243-4752-8e39-37c4999d6304" providerId="AD" clId="Web-{F0B25F6B-BC4D-41A0-A717-0F66568B1FA6}"/>
    <pc:docChg chg="modSld">
      <pc:chgData name="田口　忠祐" userId="S::2004577030@utac.u-tokyo.ac.jp::3af97159-9243-4752-8e39-37c4999d6304" providerId="AD" clId="Web-{F0B25F6B-BC4D-41A0-A717-0F66568B1FA6}" dt="2023-10-27T07:05:21.831" v="77" actId="20577"/>
      <pc:docMkLst>
        <pc:docMk/>
      </pc:docMkLst>
      <pc:sldChg chg="modSp">
        <pc:chgData name="田口　忠祐" userId="S::2004577030@utac.u-tokyo.ac.jp::3af97159-9243-4752-8e39-37c4999d6304" providerId="AD" clId="Web-{F0B25F6B-BC4D-41A0-A717-0F66568B1FA6}" dt="2023-10-27T07:05:21.831" v="77" actId="20577"/>
        <pc:sldMkLst>
          <pc:docMk/>
          <pc:sldMk cId="109509112" sldId="261"/>
        </pc:sldMkLst>
        <pc:spChg chg="mod">
          <ac:chgData name="田口　忠祐" userId="S::2004577030@utac.u-tokyo.ac.jp::3af97159-9243-4752-8e39-37c4999d6304" providerId="AD" clId="Web-{F0B25F6B-BC4D-41A0-A717-0F66568B1FA6}" dt="2023-10-27T07:05:21.831" v="77" actId="20577"/>
          <ac:spMkLst>
            <pc:docMk/>
            <pc:sldMk cId="109509112" sldId="261"/>
            <ac:spMk id="3" creationId="{00000000-0000-0000-0000-000000000000}"/>
          </ac:spMkLst>
        </pc:spChg>
      </pc:sldChg>
    </pc:docChg>
  </pc:docChgLst>
  <pc:docChgLst>
    <pc:chgData name="尾城　友視" userId="3d5142bc-c67a-4908-a66c-0c009e1fc776" providerId="ADAL" clId="{A2A8DEE9-B55A-4B09-83CC-12553352F221}"/>
    <pc:docChg chg="undo custSel addSld delSld modSld">
      <pc:chgData name="尾城　友視" userId="3d5142bc-c67a-4908-a66c-0c009e1fc776" providerId="ADAL" clId="{A2A8DEE9-B55A-4B09-83CC-12553352F221}" dt="2023-11-16T03:02:13.751" v="506" actId="1076"/>
      <pc:docMkLst>
        <pc:docMk/>
      </pc:docMkLst>
      <pc:sldChg chg="addSp modSp mod">
        <pc:chgData name="尾城　友視" userId="3d5142bc-c67a-4908-a66c-0c009e1fc776" providerId="ADAL" clId="{A2A8DEE9-B55A-4B09-83CC-12553352F221}" dt="2023-11-16T03:02:13.751" v="506" actId="1076"/>
        <pc:sldMkLst>
          <pc:docMk/>
          <pc:sldMk cId="2680942033" sldId="269"/>
        </pc:sldMkLst>
        <pc:spChg chg="add mod">
          <ac:chgData name="尾城　友視" userId="3d5142bc-c67a-4908-a66c-0c009e1fc776" providerId="ADAL" clId="{A2A8DEE9-B55A-4B09-83CC-12553352F221}" dt="2023-11-16T03:02:13.751" v="506" actId="1076"/>
          <ac:spMkLst>
            <pc:docMk/>
            <pc:sldMk cId="2680942033" sldId="269"/>
            <ac:spMk id="6" creationId="{A4DB5AC2-DDF7-FA62-EF76-840D074E5F5E}"/>
          </ac:spMkLst>
        </pc:spChg>
        <pc:graphicFrameChg chg="modGraphic">
          <ac:chgData name="尾城　友視" userId="3d5142bc-c67a-4908-a66c-0c009e1fc776" providerId="ADAL" clId="{A2A8DEE9-B55A-4B09-83CC-12553352F221}" dt="2023-11-16T02:59:29.024" v="473" actId="14734"/>
          <ac:graphicFrameMkLst>
            <pc:docMk/>
            <pc:sldMk cId="2680942033" sldId="269"/>
            <ac:graphicFrameMk id="9" creationId="{DAD0E770-D88A-A483-CB9A-2CA77C15292F}"/>
          </ac:graphicFrameMkLst>
        </pc:graphicFrameChg>
      </pc:sldChg>
      <pc:sldChg chg="modSp mod">
        <pc:chgData name="尾城　友視" userId="3d5142bc-c67a-4908-a66c-0c009e1fc776" providerId="ADAL" clId="{A2A8DEE9-B55A-4B09-83CC-12553352F221}" dt="2023-11-16T02:34:55.580" v="66" actId="242"/>
        <pc:sldMkLst>
          <pc:docMk/>
          <pc:sldMk cId="1832971257" sldId="273"/>
        </pc:sldMkLst>
        <pc:spChg chg="mod">
          <ac:chgData name="尾城　友視" userId="3d5142bc-c67a-4908-a66c-0c009e1fc776" providerId="ADAL" clId="{A2A8DEE9-B55A-4B09-83CC-12553352F221}" dt="2023-11-16T02:31:39.937" v="20" actId="207"/>
          <ac:spMkLst>
            <pc:docMk/>
            <pc:sldMk cId="1832971257" sldId="273"/>
            <ac:spMk id="2" creationId="{E9AE32F9-AF6D-761E-219F-5723390C352C}"/>
          </ac:spMkLst>
        </pc:spChg>
        <pc:spChg chg="mod">
          <ac:chgData name="尾城　友視" userId="3d5142bc-c67a-4908-a66c-0c009e1fc776" providerId="ADAL" clId="{A2A8DEE9-B55A-4B09-83CC-12553352F221}" dt="2023-11-16T02:34:55.580" v="66" actId="242"/>
          <ac:spMkLst>
            <pc:docMk/>
            <pc:sldMk cId="1832971257" sldId="273"/>
            <ac:spMk id="3" creationId="{A40D3F0B-FDA1-FC97-F372-9A9D6DF731F1}"/>
          </ac:spMkLst>
        </pc:spChg>
      </pc:sldChg>
      <pc:sldChg chg="modSp mod">
        <pc:chgData name="尾城　友視" userId="3d5142bc-c67a-4908-a66c-0c009e1fc776" providerId="ADAL" clId="{A2A8DEE9-B55A-4B09-83CC-12553352F221}" dt="2023-11-16T02:57:56.349" v="468" actId="207"/>
        <pc:sldMkLst>
          <pc:docMk/>
          <pc:sldMk cId="4019571535" sldId="274"/>
        </pc:sldMkLst>
        <pc:spChg chg="mod">
          <ac:chgData name="尾城　友視" userId="3d5142bc-c67a-4908-a66c-0c009e1fc776" providerId="ADAL" clId="{A2A8DEE9-B55A-4B09-83CC-12553352F221}" dt="2023-11-16T02:31:45.325" v="21" actId="207"/>
          <ac:spMkLst>
            <pc:docMk/>
            <pc:sldMk cId="4019571535" sldId="274"/>
            <ac:spMk id="2" creationId="{73D25190-9AC7-474E-DAA7-FAC5BDDDAEE7}"/>
          </ac:spMkLst>
        </pc:spChg>
        <pc:spChg chg="mod">
          <ac:chgData name="尾城　友視" userId="3d5142bc-c67a-4908-a66c-0c009e1fc776" providerId="ADAL" clId="{A2A8DEE9-B55A-4B09-83CC-12553352F221}" dt="2023-11-16T02:57:56.349" v="468" actId="207"/>
          <ac:spMkLst>
            <pc:docMk/>
            <pc:sldMk cId="4019571535" sldId="274"/>
            <ac:spMk id="3" creationId="{6CCBFEBA-3CD8-17BB-101B-6DB20F5FA972}"/>
          </ac:spMkLst>
        </pc:spChg>
      </pc:sldChg>
      <pc:sldChg chg="addSp modSp mod">
        <pc:chgData name="尾城　友視" userId="3d5142bc-c67a-4908-a66c-0c009e1fc776" providerId="ADAL" clId="{A2A8DEE9-B55A-4B09-83CC-12553352F221}" dt="2023-11-16T02:56:27.098" v="464" actId="1076"/>
        <pc:sldMkLst>
          <pc:docMk/>
          <pc:sldMk cId="4050334627" sldId="275"/>
        </pc:sldMkLst>
        <pc:spChg chg="mod">
          <ac:chgData name="尾城　友視" userId="3d5142bc-c67a-4908-a66c-0c009e1fc776" providerId="ADAL" clId="{A2A8DEE9-B55A-4B09-83CC-12553352F221}" dt="2023-11-16T02:33:15.362" v="64" actId="27636"/>
          <ac:spMkLst>
            <pc:docMk/>
            <pc:sldMk cId="4050334627" sldId="275"/>
            <ac:spMk id="2" creationId="{F94B19EE-17AB-2F99-9B01-C4375FA9425C}"/>
          </ac:spMkLst>
        </pc:spChg>
        <pc:spChg chg="mod">
          <ac:chgData name="尾城　友視" userId="3d5142bc-c67a-4908-a66c-0c009e1fc776" providerId="ADAL" clId="{A2A8DEE9-B55A-4B09-83CC-12553352F221}" dt="2023-11-16T02:49:03.628" v="314" actId="6549"/>
          <ac:spMkLst>
            <pc:docMk/>
            <pc:sldMk cId="4050334627" sldId="275"/>
            <ac:spMk id="3" creationId="{8DEF9DC5-B505-C177-F610-FD9472D51C1B}"/>
          </ac:spMkLst>
        </pc:spChg>
        <pc:spChg chg="add mod">
          <ac:chgData name="尾城　友視" userId="3d5142bc-c67a-4908-a66c-0c009e1fc776" providerId="ADAL" clId="{A2A8DEE9-B55A-4B09-83CC-12553352F221}" dt="2023-11-16T02:49:46.217" v="326" actId="14100"/>
          <ac:spMkLst>
            <pc:docMk/>
            <pc:sldMk cId="4050334627" sldId="275"/>
            <ac:spMk id="7" creationId="{C999D934-59A0-E541-1735-759F08C77357}"/>
          </ac:spMkLst>
        </pc:spChg>
        <pc:spChg chg="add mod">
          <ac:chgData name="尾城　友視" userId="3d5142bc-c67a-4908-a66c-0c009e1fc776" providerId="ADAL" clId="{A2A8DEE9-B55A-4B09-83CC-12553352F221}" dt="2023-11-16T02:49:43.768" v="325" actId="1076"/>
          <ac:spMkLst>
            <pc:docMk/>
            <pc:sldMk cId="4050334627" sldId="275"/>
            <ac:spMk id="8" creationId="{1A8073E7-439C-8377-7DAE-3A60A8EECA60}"/>
          </ac:spMkLst>
        </pc:spChg>
        <pc:spChg chg="add mod">
          <ac:chgData name="尾城　友視" userId="3d5142bc-c67a-4908-a66c-0c009e1fc776" providerId="ADAL" clId="{A2A8DEE9-B55A-4B09-83CC-12553352F221}" dt="2023-11-16T02:56:27.098" v="464" actId="1076"/>
          <ac:spMkLst>
            <pc:docMk/>
            <pc:sldMk cId="4050334627" sldId="275"/>
            <ac:spMk id="9" creationId="{1577F4E1-17B1-CB86-65F4-E0C57E85EB3F}"/>
          </ac:spMkLst>
        </pc:spChg>
        <pc:spChg chg="add mod">
          <ac:chgData name="尾城　友視" userId="3d5142bc-c67a-4908-a66c-0c009e1fc776" providerId="ADAL" clId="{A2A8DEE9-B55A-4B09-83CC-12553352F221}" dt="2023-11-16T02:50:08.801" v="338" actId="1076"/>
          <ac:spMkLst>
            <pc:docMk/>
            <pc:sldMk cId="4050334627" sldId="275"/>
            <ac:spMk id="10" creationId="{1A3F9547-BB25-D934-8558-553A17DEBD38}"/>
          </ac:spMkLst>
        </pc:spChg>
      </pc:sldChg>
      <pc:sldChg chg="addSp delSp modSp add mod">
        <pc:chgData name="尾城　友視" userId="3d5142bc-c67a-4908-a66c-0c009e1fc776" providerId="ADAL" clId="{A2A8DEE9-B55A-4B09-83CC-12553352F221}" dt="2023-11-16T03:00:12.947" v="475" actId="207"/>
        <pc:sldMkLst>
          <pc:docMk/>
          <pc:sldMk cId="2051822901" sldId="276"/>
        </pc:sldMkLst>
        <pc:spChg chg="mod">
          <ac:chgData name="尾城　友視" userId="3d5142bc-c67a-4908-a66c-0c009e1fc776" providerId="ADAL" clId="{A2A8DEE9-B55A-4B09-83CC-12553352F221}" dt="2023-11-16T02:52:05.174" v="420" actId="404"/>
          <ac:spMkLst>
            <pc:docMk/>
            <pc:sldMk cId="2051822901" sldId="276"/>
            <ac:spMk id="2" creationId="{F94B19EE-17AB-2F99-9B01-C4375FA9425C}"/>
          </ac:spMkLst>
        </pc:spChg>
        <pc:spChg chg="del mod">
          <ac:chgData name="尾城　友視" userId="3d5142bc-c67a-4908-a66c-0c009e1fc776" providerId="ADAL" clId="{A2A8DEE9-B55A-4B09-83CC-12553352F221}" dt="2023-11-16T02:44:37.658" v="271"/>
          <ac:spMkLst>
            <pc:docMk/>
            <pc:sldMk cId="2051822901" sldId="276"/>
            <ac:spMk id="3" creationId="{8DEF9DC5-B505-C177-F610-FD9472D51C1B}"/>
          </ac:spMkLst>
        </pc:spChg>
        <pc:graphicFrameChg chg="add del mod modGraphic">
          <ac:chgData name="尾城　友視" userId="3d5142bc-c67a-4908-a66c-0c009e1fc776" providerId="ADAL" clId="{A2A8DEE9-B55A-4B09-83CC-12553352F221}" dt="2023-11-16T02:44:35.674" v="270" actId="21"/>
          <ac:graphicFrameMkLst>
            <pc:docMk/>
            <pc:sldMk cId="2051822901" sldId="276"/>
            <ac:graphicFrameMk id="7" creationId="{F1A420E1-E15D-7C51-AD08-C5E7AB1FA815}"/>
          </ac:graphicFrameMkLst>
        </pc:graphicFrameChg>
        <pc:graphicFrameChg chg="add mod modGraphic">
          <ac:chgData name="尾城　友視" userId="3d5142bc-c67a-4908-a66c-0c009e1fc776" providerId="ADAL" clId="{A2A8DEE9-B55A-4B09-83CC-12553352F221}" dt="2023-11-16T03:00:12.947" v="475" actId="207"/>
          <ac:graphicFrameMkLst>
            <pc:docMk/>
            <pc:sldMk cId="2051822901" sldId="276"/>
            <ac:graphicFrameMk id="8" creationId="{122C110B-2A41-A17D-BCAD-953BA4C3031A}"/>
          </ac:graphicFrameMkLst>
        </pc:graphicFrameChg>
      </pc:sldChg>
      <pc:sldChg chg="addSp delSp modSp add del mod">
        <pc:chgData name="尾城　友視" userId="3d5142bc-c67a-4908-a66c-0c009e1fc776" providerId="ADAL" clId="{A2A8DEE9-B55A-4B09-83CC-12553352F221}" dt="2023-11-16T02:56:43.735" v="465" actId="47"/>
        <pc:sldMkLst>
          <pc:docMk/>
          <pc:sldMk cId="314676051" sldId="277"/>
        </pc:sldMkLst>
        <pc:spChg chg="del">
          <ac:chgData name="尾城　友視" userId="3d5142bc-c67a-4908-a66c-0c009e1fc776" providerId="ADAL" clId="{A2A8DEE9-B55A-4B09-83CC-12553352F221}" dt="2023-11-16T02:52:21.422" v="425" actId="478"/>
          <ac:spMkLst>
            <pc:docMk/>
            <pc:sldMk cId="314676051" sldId="277"/>
            <ac:spMk id="2" creationId="{F94B19EE-17AB-2F99-9B01-C4375FA9425C}"/>
          </ac:spMkLst>
        </pc:spChg>
        <pc:spChg chg="add del mod">
          <ac:chgData name="尾城　友視" userId="3d5142bc-c67a-4908-a66c-0c009e1fc776" providerId="ADAL" clId="{A2A8DEE9-B55A-4B09-83CC-12553352F221}" dt="2023-11-16T02:52:18.642" v="424"/>
          <ac:spMkLst>
            <pc:docMk/>
            <pc:sldMk cId="314676051" sldId="277"/>
            <ac:spMk id="7" creationId="{D482F35A-659D-76AD-63CB-529CAE529B04}"/>
          </ac:spMkLst>
        </pc:spChg>
        <pc:spChg chg="add mod">
          <ac:chgData name="尾城　友視" userId="3d5142bc-c67a-4908-a66c-0c009e1fc776" providerId="ADAL" clId="{A2A8DEE9-B55A-4B09-83CC-12553352F221}" dt="2023-11-16T02:52:27.811" v="426"/>
          <ac:spMkLst>
            <pc:docMk/>
            <pc:sldMk cId="314676051" sldId="277"/>
            <ac:spMk id="9" creationId="{052CC941-06A8-A8CA-A0A6-A1E838946E95}"/>
          </ac:spMkLst>
        </pc:spChg>
      </pc:sldChg>
      <pc:sldChg chg="modSp add mod">
        <pc:chgData name="尾城　友視" userId="3d5142bc-c67a-4908-a66c-0c009e1fc776" providerId="ADAL" clId="{A2A8DEE9-B55A-4B09-83CC-12553352F221}" dt="2023-11-16T02:56:02.945" v="462" actId="14100"/>
        <pc:sldMkLst>
          <pc:docMk/>
          <pc:sldMk cId="1653427596" sldId="278"/>
        </pc:sldMkLst>
        <pc:graphicFrameChg chg="mod modGraphic">
          <ac:chgData name="尾城　友視" userId="3d5142bc-c67a-4908-a66c-0c009e1fc776" providerId="ADAL" clId="{A2A8DEE9-B55A-4B09-83CC-12553352F221}" dt="2023-11-16T02:56:02.945" v="462" actId="14100"/>
          <ac:graphicFrameMkLst>
            <pc:docMk/>
            <pc:sldMk cId="1653427596" sldId="278"/>
            <ac:graphicFrameMk id="8" creationId="{122C110B-2A41-A17D-BCAD-953BA4C3031A}"/>
          </ac:graphicFrameMkLst>
        </pc:graphicFrameChg>
      </pc:sldChg>
    </pc:docChg>
  </pc:docChgLst>
  <pc:docChgLst>
    <pc:chgData name="尾城　友視" userId="S::5340281297@utac.u-tokyo.ac.jp::3d5142bc-c67a-4908-a66c-0c009e1fc776" providerId="AD" clId="Web-{4B188D78-D3C8-F781-3834-87455C3DDC7A}"/>
    <pc:docChg chg="modSld modMainMaster">
      <pc:chgData name="尾城　友視" userId="S::5340281297@utac.u-tokyo.ac.jp::3d5142bc-c67a-4908-a66c-0c009e1fc776" providerId="AD" clId="Web-{4B188D78-D3C8-F781-3834-87455C3DDC7A}" dt="2023-10-27T07:53:45.212" v="21"/>
      <pc:docMkLst>
        <pc:docMk/>
      </pc:docMkLst>
      <pc:sldChg chg="delSp modSp">
        <pc:chgData name="尾城　友視" userId="S::5340281297@utac.u-tokyo.ac.jp::3d5142bc-c67a-4908-a66c-0c009e1fc776" providerId="AD" clId="Web-{4B188D78-D3C8-F781-3834-87455C3DDC7A}" dt="2023-10-27T07:53:45.212" v="21"/>
        <pc:sldMkLst>
          <pc:docMk/>
          <pc:sldMk cId="1485825737" sldId="259"/>
        </pc:sldMkLst>
        <pc:spChg chg="mod">
          <ac:chgData name="尾城　友視" userId="S::5340281297@utac.u-tokyo.ac.jp::3d5142bc-c67a-4908-a66c-0c009e1fc776" providerId="AD" clId="Web-{4B188D78-D3C8-F781-3834-87455C3DDC7A}" dt="2023-10-27T07:52:26.304" v="17" actId="20577"/>
          <ac:spMkLst>
            <pc:docMk/>
            <pc:sldMk cId="1485825737" sldId="259"/>
            <ac:spMk id="3" creationId="{00000000-0000-0000-0000-000000000000}"/>
          </ac:spMkLst>
        </pc:spChg>
        <pc:spChg chg="del">
          <ac:chgData name="尾城　友視" userId="S::5340281297@utac.u-tokyo.ac.jp::3d5142bc-c67a-4908-a66c-0c009e1fc776" providerId="AD" clId="Web-{4B188D78-D3C8-F781-3834-87455C3DDC7A}" dt="2023-10-27T07:53:45.212" v="21"/>
          <ac:spMkLst>
            <pc:docMk/>
            <pc:sldMk cId="1485825737" sldId="259"/>
            <ac:spMk id="5" creationId="{00000000-0000-0000-0000-000000000000}"/>
          </ac:spMkLst>
        </pc:spChg>
      </pc:sldChg>
      <pc:sldChg chg="delSp">
        <pc:chgData name="尾城　友視" userId="S::5340281297@utac.u-tokyo.ac.jp::3d5142bc-c67a-4908-a66c-0c009e1fc776" providerId="AD" clId="Web-{4B188D78-D3C8-F781-3834-87455C3DDC7A}" dt="2023-10-27T07:53:45.212" v="21"/>
        <pc:sldMkLst>
          <pc:docMk/>
          <pc:sldMk cId="503125476" sldId="260"/>
        </pc:sldMkLst>
        <pc:spChg chg="del">
          <ac:chgData name="尾城　友視" userId="S::5340281297@utac.u-tokyo.ac.jp::3d5142bc-c67a-4908-a66c-0c009e1fc776" providerId="AD" clId="Web-{4B188D78-D3C8-F781-3834-87455C3DDC7A}" dt="2023-10-27T07:53:45.212" v="21"/>
          <ac:spMkLst>
            <pc:docMk/>
            <pc:sldMk cId="503125476" sldId="260"/>
            <ac:spMk id="5" creationId="{00000000-0000-0000-0000-000000000000}"/>
          </ac:spMkLst>
        </pc:spChg>
      </pc:sldChg>
      <pc:sldChg chg="addSp delSp modSp">
        <pc:chgData name="尾城　友視" userId="S::5340281297@utac.u-tokyo.ac.jp::3d5142bc-c67a-4908-a66c-0c009e1fc776" providerId="AD" clId="Web-{4B188D78-D3C8-F781-3834-87455C3DDC7A}" dt="2023-10-27T07:53:40.243" v="20"/>
        <pc:sldMkLst>
          <pc:docMk/>
          <pc:sldMk cId="109509112" sldId="261"/>
        </pc:sldMkLst>
        <pc:spChg chg="del">
          <ac:chgData name="尾城　友視" userId="S::5340281297@utac.u-tokyo.ac.jp::3d5142bc-c67a-4908-a66c-0c009e1fc776" providerId="AD" clId="Web-{4B188D78-D3C8-F781-3834-87455C3DDC7A}" dt="2023-10-27T07:53:34.368" v="18"/>
          <ac:spMkLst>
            <pc:docMk/>
            <pc:sldMk cId="109509112" sldId="261"/>
            <ac:spMk id="5" creationId="{00000000-0000-0000-0000-000000000000}"/>
          </ac:spMkLst>
        </pc:spChg>
        <pc:spChg chg="del">
          <ac:chgData name="尾城　友視" userId="S::5340281297@utac.u-tokyo.ac.jp::3d5142bc-c67a-4908-a66c-0c009e1fc776" providerId="AD" clId="Web-{4B188D78-D3C8-F781-3834-87455C3DDC7A}" dt="2023-10-27T07:53:39.681" v="19"/>
          <ac:spMkLst>
            <pc:docMk/>
            <pc:sldMk cId="109509112" sldId="261"/>
            <ac:spMk id="6" creationId="{00000000-0000-0000-0000-000000000000}"/>
          </ac:spMkLst>
        </pc:spChg>
        <pc:spChg chg="add mod">
          <ac:chgData name="尾城　友視" userId="S::5340281297@utac.u-tokyo.ac.jp::3d5142bc-c67a-4908-a66c-0c009e1fc776" providerId="AD" clId="Web-{4B188D78-D3C8-F781-3834-87455C3DDC7A}" dt="2023-10-27T07:53:40.243" v="20"/>
          <ac:spMkLst>
            <pc:docMk/>
            <pc:sldMk cId="109509112" sldId="261"/>
            <ac:spMk id="7" creationId="{078B36FA-E599-5BC0-15F2-7FF5D7EBE73E}"/>
          </ac:spMkLst>
        </pc:spChg>
      </pc:sldChg>
      <pc:sldMasterChg chg="mod modSldLayout">
        <pc:chgData name="尾城　友視" userId="S::5340281297@utac.u-tokyo.ac.jp::3d5142bc-c67a-4908-a66c-0c009e1fc776" providerId="AD" clId="Web-{4B188D78-D3C8-F781-3834-87455C3DDC7A}" dt="2023-10-27T07:53:45.212" v="21"/>
        <pc:sldMasterMkLst>
          <pc:docMk/>
          <pc:sldMasterMk cId="2641302335" sldId="2147483648"/>
        </pc:sldMasterMkLst>
        <pc:sldLayoutChg chg="mod">
          <pc:chgData name="尾城　友視" userId="S::5340281297@utac.u-tokyo.ac.jp::3d5142bc-c67a-4908-a66c-0c009e1fc776" providerId="AD" clId="Web-{4B188D78-D3C8-F781-3834-87455C3DDC7A}" dt="2023-10-27T07:53:45.212" v="21"/>
          <pc:sldLayoutMkLst>
            <pc:docMk/>
            <pc:sldMasterMk cId="2641302335" sldId="2147483648"/>
            <pc:sldLayoutMk cId="2582357894" sldId="2147483649"/>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3411635516" sldId="2147483650"/>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3156028756" sldId="2147483651"/>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2633687620" sldId="2147483652"/>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2485321264" sldId="2147483653"/>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3525262568" sldId="2147483654"/>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1701413624" sldId="2147483655"/>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4058035040" sldId="2147483656"/>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546291856" sldId="2147483657"/>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3554357722" sldId="2147483658"/>
          </pc:sldLayoutMkLst>
        </pc:sldLayoutChg>
        <pc:sldLayoutChg chg="mod">
          <pc:chgData name="尾城　友視" userId="S::5340281297@utac.u-tokyo.ac.jp::3d5142bc-c67a-4908-a66c-0c009e1fc776" providerId="AD" clId="Web-{4B188D78-D3C8-F781-3834-87455C3DDC7A}" dt="2023-10-27T07:53:45.212" v="21"/>
          <pc:sldLayoutMkLst>
            <pc:docMk/>
            <pc:sldMasterMk cId="2641302335" sldId="2147483648"/>
            <pc:sldLayoutMk cId="70386199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D5FC816-75AC-4F02-BB17-851F1C4DB9C8}"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BA46323-9843-400C-B1B3-421B413B3BDD}" type="slidenum">
              <a:rPr kumimoji="1" lang="ja-JP" altLang="en-US" smtClean="0"/>
              <a:t>‹#›</a:t>
            </a:fld>
            <a:endParaRPr kumimoji="1" lang="ja-JP" altLang="en-US"/>
          </a:p>
        </p:txBody>
      </p:sp>
    </p:spTree>
    <p:extLst>
      <p:ext uri="{BB962C8B-B14F-4D97-AF65-F5344CB8AC3E}">
        <p14:creationId xmlns:p14="http://schemas.microsoft.com/office/powerpoint/2010/main" val="1154925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a:t>
            </a:fld>
            <a:endParaRPr kumimoji="1" lang="ja-JP" altLang="en-US"/>
          </a:p>
        </p:txBody>
      </p:sp>
    </p:spTree>
    <p:extLst>
      <p:ext uri="{BB962C8B-B14F-4D97-AF65-F5344CB8AC3E}">
        <p14:creationId xmlns:p14="http://schemas.microsoft.com/office/powerpoint/2010/main" val="262292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現在国会審議中の補正予算案</a:t>
            </a:r>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14</a:t>
            </a:fld>
            <a:endParaRPr kumimoji="1" lang="ja-JP" altLang="en-US"/>
          </a:p>
        </p:txBody>
      </p:sp>
    </p:spTree>
    <p:extLst>
      <p:ext uri="{BB962C8B-B14F-4D97-AF65-F5344CB8AC3E}">
        <p14:creationId xmlns:p14="http://schemas.microsoft.com/office/powerpoint/2010/main" val="363909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11/1</a:t>
            </a:r>
            <a:r>
              <a:rPr kumimoji="1" lang="ja-JP" altLang="en-US" dirty="0" err="1"/>
              <a:t>に開</a:t>
            </a:r>
            <a:r>
              <a:rPr kumimoji="1" lang="ja-JP" altLang="en-US" dirty="0"/>
              <a:t>催された</a:t>
            </a:r>
            <a:r>
              <a:rPr kumimoji="1" lang="en-US" altLang="ja-JP" dirty="0"/>
              <a:t>J-STAGE</a:t>
            </a:r>
            <a:r>
              <a:rPr kumimoji="1" lang="ja-JP" altLang="en-US" dirty="0"/>
              <a:t>セミナーで、「日本のオープンアクセス政策」について内閣府の赤池参事官から講演あり。</a:t>
            </a:r>
            <a:endParaRPr kumimoji="1" lang="en-US" altLang="ja-JP" dirty="0"/>
          </a:p>
          <a:p>
            <a:r>
              <a:rPr kumimoji="1" lang="ja-JP" altLang="en-US" dirty="0"/>
              <a:t>そこで行われた</a:t>
            </a:r>
            <a:r>
              <a:rPr kumimoji="1" lang="en-US" altLang="ja-JP" dirty="0"/>
              <a:t>Q&amp;A</a:t>
            </a:r>
            <a:r>
              <a:rPr kumimoji="1" lang="ja-JP" altLang="en-US" dirty="0"/>
              <a:t>のやり取り。</a:t>
            </a:r>
            <a:endParaRPr kumimoji="1" lang="en-US" altLang="ja-JP" dirty="0"/>
          </a:p>
          <a:p>
            <a:endParaRPr kumimoji="1" lang="en-US" altLang="ja-JP" dirty="0"/>
          </a:p>
          <a:p>
            <a:r>
              <a:rPr kumimoji="1" lang="ja-JP" altLang="en-US" dirty="0"/>
              <a:t>赤池 伸一 文部科学省科学技術・学術政策研究所 上席フェロー</a:t>
            </a:r>
          </a:p>
          <a:p>
            <a:r>
              <a:rPr kumimoji="1" lang="ja-JP" altLang="en-US" dirty="0"/>
              <a:t>内閣府科学技術・イノベーション推進事務局 参事官</a:t>
            </a:r>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15</a:t>
            </a:fld>
            <a:endParaRPr kumimoji="1" lang="ja-JP" altLang="en-US"/>
          </a:p>
        </p:txBody>
      </p:sp>
    </p:spTree>
    <p:extLst>
      <p:ext uri="{BB962C8B-B14F-4D97-AF65-F5344CB8AC3E}">
        <p14:creationId xmlns:p14="http://schemas.microsoft.com/office/powerpoint/2010/main" val="215880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その他、基本方針に盛り込まれている事柄について。</a:t>
            </a:r>
            <a:endParaRPr kumimoji="1" lang="en-US" altLang="ja-JP" dirty="0"/>
          </a:p>
          <a:p>
            <a:r>
              <a:rPr kumimoji="1" lang="ja-JP" altLang="en-US" dirty="0"/>
              <a:t>補正予算案でも触れられているが、システムや人員強化が想定されているのか。</a:t>
            </a:r>
            <a:endParaRPr kumimoji="1" lang="en-US" altLang="ja-JP" dirty="0"/>
          </a:p>
          <a:p>
            <a:r>
              <a:rPr kumimoji="1" lang="ja-JP" altLang="en-US" dirty="0"/>
              <a:t>交渉に関しては、</a:t>
            </a:r>
            <a:r>
              <a:rPr kumimoji="1" lang="en-US" altLang="ja-JP" dirty="0"/>
              <a:t>APC</a:t>
            </a:r>
            <a:r>
              <a:rPr kumimoji="1" lang="ja-JP" altLang="en-US" dirty="0"/>
              <a:t>や購読料と、エンバーゴや権利保持戦略等、出版社と大学双方でのディールを狙う？</a:t>
            </a:r>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16</a:t>
            </a:fld>
            <a:endParaRPr kumimoji="1" lang="ja-JP" altLang="en-US"/>
          </a:p>
        </p:txBody>
      </p:sp>
    </p:spTree>
    <p:extLst>
      <p:ext uri="{BB962C8B-B14F-4D97-AF65-F5344CB8AC3E}">
        <p14:creationId xmlns:p14="http://schemas.microsoft.com/office/powerpoint/2010/main" val="252866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ここまでが「考え方」についての整理</a:t>
            </a:r>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17</a:t>
            </a:fld>
            <a:endParaRPr kumimoji="1" lang="ja-JP" altLang="en-US"/>
          </a:p>
        </p:txBody>
      </p:sp>
    </p:spTree>
    <p:extLst>
      <p:ext uri="{BB962C8B-B14F-4D97-AF65-F5344CB8AC3E}">
        <p14:creationId xmlns:p14="http://schemas.microsoft.com/office/powerpoint/2010/main" val="6173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2</a:t>
            </a:fld>
            <a:endParaRPr kumimoji="1" lang="ja-JP" altLang="en-US"/>
          </a:p>
        </p:txBody>
      </p:sp>
    </p:spTree>
    <p:extLst>
      <p:ext uri="{BB962C8B-B14F-4D97-AF65-F5344CB8AC3E}">
        <p14:creationId xmlns:p14="http://schemas.microsoft.com/office/powerpoint/2010/main" val="145637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3</a:t>
            </a:fld>
            <a:endParaRPr kumimoji="1" lang="ja-JP" altLang="en-US"/>
          </a:p>
        </p:txBody>
      </p:sp>
    </p:spTree>
    <p:extLst>
      <p:ext uri="{BB962C8B-B14F-4D97-AF65-F5344CB8AC3E}">
        <p14:creationId xmlns:p14="http://schemas.microsoft.com/office/powerpoint/2010/main" val="361960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月</a:t>
            </a:r>
            <a:r>
              <a:rPr kumimoji="1" lang="en-US" altLang="ja-JP" dirty="0"/>
              <a:t>19</a:t>
            </a:r>
            <a:r>
              <a:rPr kumimoji="1" lang="ja-JP" altLang="en-US" dirty="0"/>
              <a:t>日に起きたこと：</a:t>
            </a:r>
            <a:r>
              <a:rPr kumimoji="1" lang="en-US" altLang="ja-JP" dirty="0"/>
              <a:t>CSTI</a:t>
            </a:r>
            <a:r>
              <a:rPr kumimoji="1" lang="ja-JP" altLang="en-US" dirty="0"/>
              <a:t>有識者議員懇談会にて、「公的資金による学術論文等のオープンアクセスの実現に向けた基本的な考え方」という文書の「案」が示された。報道は、傍聴していた記者によるもの。</a:t>
            </a:r>
            <a:endParaRPr kumimoji="1" lang="en-US" altLang="ja-JP" dirty="0"/>
          </a:p>
          <a:p>
            <a:r>
              <a:rPr kumimoji="1" lang="ja-JP" altLang="en-US" dirty="0"/>
              <a:t>その後、</a:t>
            </a:r>
            <a:r>
              <a:rPr kumimoji="1" lang="en-US" altLang="ja-JP" dirty="0"/>
              <a:t>10</a:t>
            </a:r>
            <a:r>
              <a:rPr kumimoji="1" lang="ja-JP" altLang="en-US" dirty="0"/>
              <a:t>月</a:t>
            </a:r>
            <a:r>
              <a:rPr kumimoji="1" lang="en-US" altLang="ja-JP" dirty="0"/>
              <a:t>23</a:t>
            </a:r>
            <a:r>
              <a:rPr kumimoji="1" lang="ja-JP" altLang="en-US" dirty="0"/>
              <a:t>日に「案」の全文、</a:t>
            </a:r>
            <a:r>
              <a:rPr kumimoji="1" lang="en-US" altLang="ja-JP" dirty="0"/>
              <a:t>30</a:t>
            </a:r>
            <a:r>
              <a:rPr kumimoji="1" lang="ja-JP" altLang="en-US" dirty="0"/>
              <a:t>日に「案」が取れたものが公表された。</a:t>
            </a:r>
            <a:endParaRPr kumimoji="1" lang="en-US" altLang="ja-JP" dirty="0"/>
          </a:p>
          <a:p>
            <a:endParaRPr kumimoji="1" lang="en-US" altLang="ja-JP" dirty="0"/>
          </a:p>
          <a:p>
            <a:r>
              <a:rPr kumimoji="1" lang="ja-JP" altLang="en-US" dirty="0"/>
              <a:t>この報道に至るまで（と、これからの経緯）</a:t>
            </a:r>
            <a:endParaRPr kumimoji="1" lang="en-US" altLang="ja-JP" dirty="0"/>
          </a:p>
          <a:p>
            <a:r>
              <a:rPr kumimoji="1" lang="ja-JP" altLang="en-US" dirty="0"/>
              <a:t>検討は以前から続いていた</a:t>
            </a:r>
            <a:endParaRPr kumimoji="1" lang="en-US" altLang="ja-JP" dirty="0"/>
          </a:p>
          <a:p>
            <a:r>
              <a:rPr kumimoji="1" lang="en-US" altLang="ja-JP" dirty="0"/>
              <a:t>2023</a:t>
            </a:r>
            <a:r>
              <a:rPr kumimoji="1" lang="ja-JP" altLang="en-US" dirty="0"/>
              <a:t>年</a:t>
            </a:r>
            <a:r>
              <a:rPr kumimoji="1" lang="en-US" altLang="ja-JP" dirty="0"/>
              <a:t>5</a:t>
            </a:r>
            <a:r>
              <a:rPr kumimoji="1" lang="ja-JP" altLang="en-US" dirty="0"/>
              <a:t>月　</a:t>
            </a:r>
            <a:r>
              <a:rPr kumimoji="1" lang="en-US" altLang="ja-JP" dirty="0"/>
              <a:t>G7</a:t>
            </a:r>
            <a:r>
              <a:rPr kumimoji="1" lang="ja-JP" altLang="en-US" dirty="0"/>
              <a:t>仙台科学技術大臣会合</a:t>
            </a:r>
            <a:endParaRPr kumimoji="1" lang="en-US" altLang="ja-JP" dirty="0"/>
          </a:p>
          <a:p>
            <a:r>
              <a:rPr kumimoji="1" lang="en-US" altLang="ja-JP" dirty="0"/>
              <a:t>2023</a:t>
            </a:r>
            <a:r>
              <a:rPr kumimoji="1" lang="ja-JP" altLang="en-US" dirty="0"/>
              <a:t>年</a:t>
            </a:r>
            <a:r>
              <a:rPr kumimoji="1" lang="en-US" altLang="ja-JP" dirty="0"/>
              <a:t>6</a:t>
            </a:r>
            <a:r>
              <a:rPr kumimoji="1" lang="ja-JP" altLang="en-US" dirty="0"/>
              <a:t>月　統合イノベーション戦略</a:t>
            </a:r>
            <a:r>
              <a:rPr kumimoji="1" lang="en-US" altLang="ja-JP" dirty="0"/>
              <a:t>2023</a:t>
            </a:r>
          </a:p>
          <a:p>
            <a:r>
              <a:rPr kumimoji="1" lang="en-US" altLang="ja-JP" dirty="0"/>
              <a:t>2023</a:t>
            </a:r>
            <a:r>
              <a:rPr kumimoji="1" lang="ja-JP" altLang="en-US" dirty="0"/>
              <a:t>年</a:t>
            </a:r>
            <a:r>
              <a:rPr kumimoji="1" lang="en-US" altLang="ja-JP" dirty="0"/>
              <a:t>10</a:t>
            </a:r>
            <a:r>
              <a:rPr kumimoji="1" lang="ja-JP" altLang="en-US" dirty="0"/>
              <a:t>月　公的資金による学術論文等のオープンアクセスの実現に向けた基本的な考え方</a:t>
            </a:r>
            <a:br>
              <a:rPr kumimoji="1" lang="en-US" altLang="ja-JP" dirty="0"/>
            </a:br>
            <a:r>
              <a:rPr kumimoji="1" lang="ja-JP" altLang="en-US" dirty="0"/>
              <a:t>　　</a:t>
            </a:r>
            <a:r>
              <a:rPr kumimoji="1" lang="en-US" altLang="ja-JP" dirty="0"/>
              <a:t>10</a:t>
            </a:r>
            <a:r>
              <a:rPr kumimoji="1" lang="ja-JP" altLang="en-US" dirty="0"/>
              <a:t>月</a:t>
            </a:r>
            <a:r>
              <a:rPr kumimoji="1" lang="en-US" altLang="ja-JP" dirty="0"/>
              <a:t>19</a:t>
            </a:r>
            <a:r>
              <a:rPr kumimoji="1" lang="ja-JP" altLang="en-US" dirty="0"/>
              <a:t>日（木）</a:t>
            </a:r>
            <a:r>
              <a:rPr kumimoji="1" lang="en-US" altLang="ja-JP" dirty="0"/>
              <a:t>CSTI</a:t>
            </a:r>
            <a:r>
              <a:rPr kumimoji="1" lang="ja-JP" altLang="en-US" dirty="0"/>
              <a:t>有識者議員懇談会にて「考え方（案）」が示される　←記者が傍聴、一部切り取った報道</a:t>
            </a:r>
          </a:p>
          <a:p>
            <a:r>
              <a:rPr kumimoji="1" lang="ja-JP" altLang="en-US" dirty="0"/>
              <a:t>　　</a:t>
            </a:r>
            <a:r>
              <a:rPr kumimoji="1" lang="en-US" altLang="ja-JP" dirty="0"/>
              <a:t>10</a:t>
            </a:r>
            <a:r>
              <a:rPr kumimoji="1" lang="ja-JP" altLang="en-US" dirty="0"/>
              <a:t>月</a:t>
            </a:r>
            <a:r>
              <a:rPr kumimoji="1" lang="en-US" altLang="ja-JP" dirty="0"/>
              <a:t>23</a:t>
            </a:r>
            <a:r>
              <a:rPr kumimoji="1" lang="ja-JP" altLang="en-US" dirty="0"/>
              <a:t>日（月）「考え方（案）」が公表される</a:t>
            </a:r>
          </a:p>
          <a:p>
            <a:r>
              <a:rPr kumimoji="1" lang="ja-JP" altLang="en-US" dirty="0"/>
              <a:t>　　</a:t>
            </a:r>
            <a:r>
              <a:rPr kumimoji="1" lang="en-US" altLang="ja-JP" dirty="0"/>
              <a:t>10</a:t>
            </a:r>
            <a:r>
              <a:rPr kumimoji="1" lang="ja-JP" altLang="en-US" dirty="0"/>
              <a:t>月</a:t>
            </a:r>
            <a:r>
              <a:rPr kumimoji="1" lang="en-US" altLang="ja-JP" dirty="0"/>
              <a:t>30</a:t>
            </a:r>
            <a:r>
              <a:rPr kumimoji="1" lang="ja-JP" altLang="en-US" dirty="0"/>
              <a:t>日（木）「考え方」策定</a:t>
            </a:r>
          </a:p>
          <a:p>
            <a:r>
              <a:rPr kumimoji="1" lang="en-US" altLang="ja-JP" dirty="0"/>
              <a:t>2023</a:t>
            </a:r>
            <a:r>
              <a:rPr kumimoji="1" lang="ja-JP" altLang="en-US" dirty="0"/>
              <a:t>年</a:t>
            </a:r>
            <a:r>
              <a:rPr kumimoji="1" lang="en-US" altLang="ja-JP" dirty="0"/>
              <a:t>11</a:t>
            </a:r>
            <a:r>
              <a:rPr kumimoji="1" lang="ja-JP" altLang="en-US" dirty="0"/>
              <a:t>月　令和</a:t>
            </a:r>
            <a:r>
              <a:rPr kumimoji="1" lang="en-US" altLang="ja-JP" dirty="0"/>
              <a:t>5</a:t>
            </a:r>
            <a:r>
              <a:rPr kumimoji="1" lang="ja-JP" altLang="en-US" dirty="0"/>
              <a:t>年度補正予算案国会提出、月内成立を目指す（</a:t>
            </a:r>
            <a:r>
              <a:rPr kumimoji="1" lang="en-US" altLang="ja-JP" dirty="0"/>
              <a:t>24</a:t>
            </a:r>
            <a:r>
              <a:rPr kumimoji="1" lang="ja-JP" altLang="en-US" dirty="0"/>
              <a:t>日、衆院通過、今日・明日で参院審議予定）</a:t>
            </a:r>
            <a:endParaRPr kumimoji="1" lang="en-US" altLang="ja-JP" dirty="0"/>
          </a:p>
          <a:p>
            <a:r>
              <a:rPr kumimoji="1" lang="ja-JP" altLang="en-US" dirty="0"/>
              <a:t>年度内　考え方を受けて、国の</a:t>
            </a:r>
            <a:r>
              <a:rPr kumimoji="1" lang="en-US" altLang="ja-JP" dirty="0"/>
              <a:t>OA</a:t>
            </a:r>
            <a:r>
              <a:rPr kumimoji="1" lang="ja-JP" altLang="en-US" dirty="0"/>
              <a:t>方針がまとめられる</a:t>
            </a:r>
            <a:endParaRPr kumimoji="1" lang="en-US" altLang="ja-JP" dirty="0"/>
          </a:p>
          <a:p>
            <a:r>
              <a:rPr kumimoji="1" lang="ja-JP" altLang="en-US" dirty="0"/>
              <a:t>その後　省庁・助成機関・各大学の方針というようにブレイクダウンされていく？</a:t>
            </a:r>
            <a:endParaRPr kumimoji="1" lang="en-US" altLang="ja-JP" dirty="0"/>
          </a:p>
          <a:p>
            <a:endParaRPr kumimoji="1" lang="en-US" altLang="ja-JP" dirty="0"/>
          </a:p>
          <a:p>
            <a:r>
              <a:rPr kumimoji="1" lang="en-US" altLang="ja-JP" dirty="0"/>
              <a:t>2023</a:t>
            </a:r>
            <a:r>
              <a:rPr kumimoji="1" lang="ja-JP" altLang="en-US" dirty="0"/>
              <a:t>年</a:t>
            </a:r>
            <a:r>
              <a:rPr kumimoji="1" lang="en-US" altLang="ja-JP" dirty="0"/>
              <a:t>11</a:t>
            </a:r>
            <a:r>
              <a:rPr kumimoji="1" lang="ja-JP" altLang="en-US" dirty="0"/>
              <a:t>月</a:t>
            </a:r>
            <a:r>
              <a:rPr kumimoji="1" lang="en-US" altLang="ja-JP" dirty="0"/>
              <a:t>10</a:t>
            </a:r>
            <a:r>
              <a:rPr kumimoji="1" lang="ja-JP" altLang="en-US" dirty="0"/>
              <a:t>日　令和</a:t>
            </a:r>
            <a:r>
              <a:rPr kumimoji="1" lang="en-US" altLang="ja-JP" dirty="0"/>
              <a:t>5</a:t>
            </a:r>
            <a:r>
              <a:rPr kumimoji="1" lang="ja-JP" altLang="en-US" dirty="0"/>
              <a:t>年度補正予算案閣議決定→</a:t>
            </a:r>
            <a:r>
              <a:rPr kumimoji="1" lang="en-US" altLang="ja-JP" dirty="0"/>
              <a:t>20</a:t>
            </a:r>
            <a:r>
              <a:rPr kumimoji="1" lang="ja-JP" altLang="en-US" dirty="0"/>
              <a:t>日国会提出。</a:t>
            </a:r>
            <a:r>
              <a:rPr kumimoji="1" lang="en-US" altLang="ja-JP" dirty="0"/>
              <a:t>11</a:t>
            </a:r>
            <a:r>
              <a:rPr kumimoji="1" lang="ja-JP" altLang="en-US" dirty="0"/>
              <a:t>月中の成立を目指す。（</a:t>
            </a:r>
            <a:r>
              <a:rPr kumimoji="1" lang="en-US" altLang="ja-JP" dirty="0"/>
              <a:t>by</a:t>
            </a:r>
            <a:r>
              <a:rPr kumimoji="1" lang="ja-JP" altLang="en-US" dirty="0"/>
              <a:t>共同通信）</a:t>
            </a:r>
            <a:endParaRPr kumimoji="1" lang="en-US" altLang="ja-JP" dirty="0"/>
          </a:p>
          <a:p>
            <a:endParaRPr kumimoji="1" lang="en-US" altLang="ja-JP" dirty="0"/>
          </a:p>
          <a:p>
            <a:r>
              <a:rPr kumimoji="1" lang="en-US" altLang="ja-JP" dirty="0"/>
              <a:t>-----</a:t>
            </a:r>
          </a:p>
          <a:p>
            <a:endParaRPr kumimoji="1" lang="en-US" altLang="ja-JP" dirty="0"/>
          </a:p>
          <a:p>
            <a:r>
              <a:rPr kumimoji="1" lang="en-US" altLang="ja-JP" dirty="0"/>
              <a:t>2020</a:t>
            </a:r>
            <a:r>
              <a:rPr kumimoji="1" lang="ja-JP" altLang="en-US" dirty="0"/>
              <a:t>年</a:t>
            </a:r>
            <a:r>
              <a:rPr kumimoji="1" lang="en-US" altLang="ja-JP" dirty="0"/>
              <a:t>9</a:t>
            </a:r>
            <a:r>
              <a:rPr kumimoji="1" lang="ja-JP" altLang="en-US" dirty="0"/>
              <a:t>月　「学術情報流通の大変革時代に向けた学術情報環境の再構築と国際競争力強化」（日本学術会議）</a:t>
            </a:r>
          </a:p>
          <a:p>
            <a:r>
              <a:rPr kumimoji="1" lang="en-US" altLang="ja-JP" dirty="0"/>
              <a:t>2021</a:t>
            </a:r>
            <a:r>
              <a:rPr kumimoji="1" lang="ja-JP" altLang="en-US" dirty="0"/>
              <a:t>年</a:t>
            </a:r>
            <a:r>
              <a:rPr kumimoji="1" lang="en-US" altLang="ja-JP" dirty="0"/>
              <a:t>2</a:t>
            </a:r>
            <a:r>
              <a:rPr kumimoji="1" lang="ja-JP" altLang="en-US" dirty="0"/>
              <a:t>月　「我が国の学術情報流通における課題への対応について（審議まとめ）」（科学技術・学術審議会情報委員会ジャーナル問題検討部会）</a:t>
            </a:r>
          </a:p>
          <a:p>
            <a:r>
              <a:rPr kumimoji="1" lang="en-US" altLang="ja-JP" dirty="0"/>
              <a:t>2021</a:t>
            </a:r>
            <a:r>
              <a:rPr kumimoji="1" lang="ja-JP" altLang="en-US" dirty="0"/>
              <a:t>年</a:t>
            </a:r>
            <a:r>
              <a:rPr kumimoji="1" lang="en-US" altLang="ja-JP" dirty="0"/>
              <a:t>3</a:t>
            </a:r>
            <a:r>
              <a:rPr kumimoji="1" lang="ja-JP" altLang="en-US" dirty="0"/>
              <a:t>月　「第</a:t>
            </a:r>
            <a:r>
              <a:rPr kumimoji="1" lang="en-US" altLang="ja-JP" dirty="0"/>
              <a:t>6</a:t>
            </a:r>
            <a:r>
              <a:rPr kumimoji="1" lang="ja-JP" altLang="en-US" dirty="0"/>
              <a:t>期科学技術・イノベーション基本計画」（閣議決定）</a:t>
            </a:r>
          </a:p>
          <a:p>
            <a:r>
              <a:rPr kumimoji="1" lang="en-US" altLang="ja-JP" dirty="0"/>
              <a:t>2021</a:t>
            </a:r>
            <a:r>
              <a:rPr kumimoji="1" lang="ja-JP" altLang="en-US" dirty="0"/>
              <a:t>年</a:t>
            </a:r>
            <a:r>
              <a:rPr kumimoji="1" lang="en-US" altLang="ja-JP" dirty="0"/>
              <a:t>4</a:t>
            </a:r>
            <a:r>
              <a:rPr kumimoji="1" lang="ja-JP" altLang="en-US" dirty="0"/>
              <a:t>月　「公的資金による研究データの管理・利活用に関する基本的な考え方」（統合イノベーション戦略推進会議）</a:t>
            </a:r>
          </a:p>
          <a:p>
            <a:r>
              <a:rPr kumimoji="1" lang="en-US" altLang="ja-JP" dirty="0"/>
              <a:t>2022</a:t>
            </a:r>
            <a:r>
              <a:rPr kumimoji="1" lang="ja-JP" altLang="en-US" dirty="0"/>
              <a:t>年</a:t>
            </a:r>
            <a:r>
              <a:rPr kumimoji="1" lang="en-US" altLang="ja-JP" dirty="0"/>
              <a:t>11</a:t>
            </a:r>
            <a:r>
              <a:rPr kumimoji="1" lang="ja-JP" altLang="en-US" dirty="0"/>
              <a:t>月　総合科学技術・イノベーション会議有識者議員懇談会検討開始</a:t>
            </a:r>
          </a:p>
          <a:p>
            <a:r>
              <a:rPr kumimoji="1" lang="en-US" altLang="ja-JP" dirty="0"/>
              <a:t>2023</a:t>
            </a:r>
            <a:r>
              <a:rPr kumimoji="1" lang="ja-JP" altLang="en-US" dirty="0"/>
              <a:t>年</a:t>
            </a:r>
            <a:r>
              <a:rPr kumimoji="1" lang="en-US" altLang="ja-JP" dirty="0"/>
              <a:t>1</a:t>
            </a:r>
            <a:r>
              <a:rPr kumimoji="1" lang="ja-JP" altLang="en-US" dirty="0"/>
              <a:t>月　「オープンサイエンス時代における大学図書館の在り方について（審議のまとめ）」（科学技術・学術審議会情報委員会オープンサイエンス時代における大学図書館の在り方検討部会）</a:t>
            </a:r>
          </a:p>
          <a:p>
            <a:r>
              <a:rPr kumimoji="1" lang="en-US" altLang="ja-JP" dirty="0"/>
              <a:t>2023</a:t>
            </a:r>
            <a:r>
              <a:rPr kumimoji="1" lang="ja-JP" altLang="en-US" dirty="0"/>
              <a:t>年</a:t>
            </a:r>
            <a:r>
              <a:rPr kumimoji="1" lang="en-US" altLang="ja-JP" dirty="0"/>
              <a:t>5</a:t>
            </a:r>
            <a:r>
              <a:rPr kumimoji="1" lang="ja-JP" altLang="en-US" dirty="0"/>
              <a:t>月</a:t>
            </a:r>
            <a:r>
              <a:rPr kumimoji="1" lang="en-US" altLang="ja-JP" dirty="0"/>
              <a:t>12</a:t>
            </a:r>
            <a:r>
              <a:rPr kumimoji="1" lang="ja-JP" altLang="en-US" dirty="0"/>
              <a:t>日～</a:t>
            </a:r>
            <a:r>
              <a:rPr kumimoji="1" lang="en-US" altLang="ja-JP" dirty="0"/>
              <a:t>14</a:t>
            </a:r>
            <a:r>
              <a:rPr kumimoji="1" lang="ja-JP" altLang="en-US" dirty="0"/>
              <a:t>日　</a:t>
            </a:r>
            <a:r>
              <a:rPr kumimoji="1" lang="en-US" altLang="ja-JP" dirty="0"/>
              <a:t>G7</a:t>
            </a:r>
            <a:r>
              <a:rPr kumimoji="1" lang="ja-JP" altLang="en-US" dirty="0"/>
              <a:t>科学技術大臣会合＠仙台</a:t>
            </a:r>
          </a:p>
          <a:p>
            <a:r>
              <a:rPr kumimoji="1" lang="en-US" altLang="ja-JP" dirty="0"/>
              <a:t>2023</a:t>
            </a:r>
            <a:r>
              <a:rPr kumimoji="1" lang="ja-JP" altLang="en-US" dirty="0"/>
              <a:t>年</a:t>
            </a:r>
            <a:r>
              <a:rPr kumimoji="1" lang="en-US" altLang="ja-JP" dirty="0"/>
              <a:t>5</a:t>
            </a:r>
            <a:r>
              <a:rPr kumimoji="1" lang="ja-JP" altLang="en-US" dirty="0"/>
              <a:t>月</a:t>
            </a:r>
            <a:r>
              <a:rPr kumimoji="1" lang="en-US" altLang="ja-JP" dirty="0"/>
              <a:t>19</a:t>
            </a:r>
            <a:r>
              <a:rPr kumimoji="1" lang="ja-JP" altLang="en-US" dirty="0"/>
              <a:t>日～</a:t>
            </a:r>
            <a:r>
              <a:rPr kumimoji="1" lang="en-US" altLang="ja-JP" dirty="0"/>
              <a:t>21</a:t>
            </a:r>
            <a:r>
              <a:rPr kumimoji="1" lang="ja-JP" altLang="en-US" dirty="0"/>
              <a:t>日　</a:t>
            </a:r>
            <a:r>
              <a:rPr kumimoji="1" lang="en-US" altLang="ja-JP" dirty="0"/>
              <a:t>G7</a:t>
            </a:r>
            <a:r>
              <a:rPr kumimoji="1" lang="ja-JP" altLang="en-US" dirty="0"/>
              <a:t>サミット＠広島</a:t>
            </a:r>
          </a:p>
          <a:p>
            <a:r>
              <a:rPr kumimoji="1" lang="en-US" altLang="ja-JP" dirty="0"/>
              <a:t>2023</a:t>
            </a:r>
            <a:r>
              <a:rPr kumimoji="1" lang="ja-JP" altLang="en-US" dirty="0"/>
              <a:t>年</a:t>
            </a:r>
            <a:r>
              <a:rPr kumimoji="1" lang="en-US" altLang="ja-JP" dirty="0"/>
              <a:t>5</a:t>
            </a:r>
            <a:r>
              <a:rPr kumimoji="1" lang="ja-JP" altLang="en-US" dirty="0"/>
              <a:t>月</a:t>
            </a:r>
            <a:r>
              <a:rPr kumimoji="1" lang="en-US" altLang="ja-JP" dirty="0"/>
              <a:t>25</a:t>
            </a:r>
            <a:r>
              <a:rPr kumimoji="1" lang="ja-JP" altLang="en-US" dirty="0"/>
              <a:t>日　「論文等のオープンアクセスについて（論点とりまとめ）」（内閣府科学技術・イノベーション推進事務局）</a:t>
            </a:r>
          </a:p>
          <a:p>
            <a:r>
              <a:rPr kumimoji="1" lang="en-US" altLang="ja-JP" dirty="0"/>
              <a:t>2023</a:t>
            </a:r>
            <a:r>
              <a:rPr kumimoji="1" lang="ja-JP" altLang="en-US" dirty="0"/>
              <a:t>年</a:t>
            </a:r>
            <a:r>
              <a:rPr kumimoji="1" lang="en-US" altLang="ja-JP" dirty="0"/>
              <a:t>6</a:t>
            </a:r>
            <a:r>
              <a:rPr kumimoji="1" lang="ja-JP" altLang="en-US" dirty="0"/>
              <a:t>月　「統合イノベーション戦略</a:t>
            </a:r>
            <a:r>
              <a:rPr kumimoji="1" lang="en-US" altLang="ja-JP" dirty="0"/>
              <a:t>2023</a:t>
            </a:r>
            <a:r>
              <a:rPr kumimoji="1" lang="ja-JP" altLang="en-US" dirty="0"/>
              <a:t>」</a:t>
            </a:r>
            <a:endParaRPr kumimoji="1" lang="en-US" altLang="ja-JP" dirty="0"/>
          </a:p>
          <a:p>
            <a:r>
              <a:rPr kumimoji="1" lang="en-US" altLang="ja-JP" dirty="0"/>
              <a:t>2023</a:t>
            </a:r>
            <a:r>
              <a:rPr kumimoji="1" lang="ja-JP" altLang="en-US" dirty="0"/>
              <a:t>年</a:t>
            </a:r>
            <a:r>
              <a:rPr kumimoji="1" lang="en-US" altLang="ja-JP" dirty="0"/>
              <a:t>10</a:t>
            </a:r>
            <a:r>
              <a:rPr kumimoji="1" lang="ja-JP" altLang="en-US" dirty="0"/>
              <a:t>月　「考え方」</a:t>
            </a:r>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4</a:t>
            </a:fld>
            <a:endParaRPr kumimoji="1" lang="ja-JP" altLang="en-US"/>
          </a:p>
        </p:txBody>
      </p:sp>
    </p:spTree>
    <p:extLst>
      <p:ext uri="{BB962C8B-B14F-4D97-AF65-F5344CB8AC3E}">
        <p14:creationId xmlns:p14="http://schemas.microsoft.com/office/powerpoint/2010/main" val="199332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この「考え方」が示される前段階の動きとして、</a:t>
            </a:r>
            <a:r>
              <a:rPr kumimoji="1" lang="en-US" altLang="ja-JP" dirty="0"/>
              <a:t>6</a:t>
            </a:r>
            <a:r>
              <a:rPr kumimoji="1" lang="ja-JP" altLang="en-US" dirty="0"/>
              <a:t>月にまとめられた統合イノベーション戦略</a:t>
            </a:r>
            <a:r>
              <a:rPr kumimoji="1" lang="en-US" altLang="ja-JP" dirty="0"/>
              <a:t>2023</a:t>
            </a:r>
            <a:r>
              <a:rPr kumimoji="1" lang="ja-JP" altLang="en-US" dirty="0"/>
              <a:t>を確認</a:t>
            </a:r>
            <a:endParaRPr kumimoji="1" lang="en-US" altLang="ja-JP" dirty="0"/>
          </a:p>
          <a:p>
            <a:r>
              <a:rPr kumimoji="1" lang="en-US" altLang="ja-JP" dirty="0"/>
              <a:t>2025</a:t>
            </a:r>
            <a:r>
              <a:rPr kumimoji="1" lang="ja-JP" altLang="en-US" dirty="0"/>
              <a:t>年度からの即時</a:t>
            </a:r>
            <a:r>
              <a:rPr kumimoji="1" lang="en-US" altLang="ja-JP" dirty="0"/>
              <a:t>OA</a:t>
            </a:r>
            <a:r>
              <a:rPr kumimoji="1" lang="ja-JP" altLang="en-US" dirty="0"/>
              <a:t>について言及されている</a:t>
            </a:r>
            <a:endParaRPr kumimoji="1" lang="en-US" altLang="ja-JP"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5</a:t>
            </a:fld>
            <a:endParaRPr kumimoji="1" lang="ja-JP" altLang="en-US"/>
          </a:p>
        </p:txBody>
      </p:sp>
    </p:spTree>
    <p:extLst>
      <p:ext uri="{BB962C8B-B14F-4D97-AF65-F5344CB8AC3E}">
        <p14:creationId xmlns:p14="http://schemas.microsoft.com/office/powerpoint/2010/main" val="45632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月に「考え方」が、内閣府の総合科学技術・イノベーション会議（</a:t>
            </a:r>
            <a:r>
              <a:rPr kumimoji="1" lang="en-US" altLang="ja-JP" dirty="0"/>
              <a:t>CSTI</a:t>
            </a:r>
            <a:r>
              <a:rPr kumimoji="1" lang="ja-JP" altLang="en-US" dirty="0"/>
              <a:t>）の有識者議員懇談会で策定された</a:t>
            </a:r>
            <a:endParaRPr kumimoji="1" lang="en-US" altLang="ja-JP" dirty="0"/>
          </a:p>
          <a:p>
            <a:r>
              <a:rPr kumimoji="1" lang="ja-JP" altLang="en-US" dirty="0"/>
              <a:t>統合イノベ</a:t>
            </a:r>
            <a:r>
              <a:rPr kumimoji="1" lang="en-US" altLang="ja-JP" dirty="0"/>
              <a:t>2023</a:t>
            </a:r>
            <a:r>
              <a:rPr kumimoji="1" lang="ja-JP" altLang="en-US" dirty="0"/>
              <a:t>を受けて、これから策定される国の方針に盛り込むべき事項をとりまとめたもの</a:t>
            </a:r>
            <a:endParaRPr kumimoji="1" lang="en-US" altLang="ja-JP" dirty="0"/>
          </a:p>
          <a:p>
            <a:r>
              <a:rPr kumimoji="1" lang="ja-JP" altLang="en-US" dirty="0"/>
              <a:t>本文</a:t>
            </a:r>
            <a:r>
              <a:rPr kumimoji="1" lang="en-US" altLang="ja-JP" dirty="0"/>
              <a:t>3p</a:t>
            </a:r>
            <a:r>
              <a:rPr kumimoji="1" lang="ja-JP" altLang="en-US" dirty="0" err="1"/>
              <a:t>、</a:t>
            </a:r>
            <a:r>
              <a:rPr kumimoji="1" lang="ja-JP" altLang="en-US" dirty="0"/>
              <a:t>別添の検討経緯</a:t>
            </a:r>
            <a:r>
              <a:rPr kumimoji="1" lang="en-US" altLang="ja-JP" dirty="0"/>
              <a:t>4p</a:t>
            </a:r>
            <a:r>
              <a:rPr kumimoji="1" lang="ja-JP" altLang="en-US" dirty="0"/>
              <a:t>から成る資料</a:t>
            </a:r>
            <a:endParaRPr kumimoji="1" lang="en-US" altLang="ja-JP"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6</a:t>
            </a:fld>
            <a:endParaRPr kumimoji="1" lang="ja-JP" altLang="en-US"/>
          </a:p>
        </p:txBody>
      </p:sp>
    </p:spTree>
    <p:extLst>
      <p:ext uri="{BB962C8B-B14F-4D97-AF65-F5344CB8AC3E}">
        <p14:creationId xmlns:p14="http://schemas.microsoft.com/office/powerpoint/2010/main" val="260976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8</a:t>
            </a:fld>
            <a:endParaRPr kumimoji="1" lang="ja-JP" altLang="en-US"/>
          </a:p>
        </p:txBody>
      </p:sp>
    </p:spTree>
    <p:extLst>
      <p:ext uri="{BB962C8B-B14F-4D97-AF65-F5344CB8AC3E}">
        <p14:creationId xmlns:p14="http://schemas.microsoft.com/office/powerpoint/2010/main" val="145035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12</a:t>
            </a:fld>
            <a:endParaRPr kumimoji="1" lang="ja-JP" altLang="en-US"/>
          </a:p>
        </p:txBody>
      </p:sp>
    </p:spTree>
    <p:extLst>
      <p:ext uri="{BB962C8B-B14F-4D97-AF65-F5344CB8AC3E}">
        <p14:creationId xmlns:p14="http://schemas.microsoft.com/office/powerpoint/2010/main" val="16830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この時点でわかっていること、わからないこと、噂だけど確度の高い噂</a:t>
            </a:r>
            <a:endParaRPr kumimoji="1" lang="en-US" altLang="ja-JP" dirty="0"/>
          </a:p>
          <a:p>
            <a:endParaRPr kumimoji="1" lang="en-US" altLang="ja-JP" dirty="0"/>
          </a:p>
          <a:p>
            <a:r>
              <a:rPr kumimoji="1" lang="en-US" altLang="ja-JP" dirty="0"/>
              <a:t>-----</a:t>
            </a:r>
          </a:p>
          <a:p>
            <a:r>
              <a:rPr kumimoji="1" lang="en-US" altLang="ja-JP" dirty="0"/>
              <a:t>JST</a:t>
            </a:r>
            <a:r>
              <a:rPr kumimoji="1" lang="ja-JP" altLang="en-US" dirty="0"/>
              <a:t>＝</a:t>
            </a:r>
            <a:r>
              <a:rPr kumimoji="1" lang="zh-TW" altLang="en-US" dirty="0"/>
              <a:t>国立研究開発法人</a:t>
            </a:r>
            <a:r>
              <a:rPr kumimoji="1" lang="ja-JP" altLang="en-US" dirty="0"/>
              <a:t>科学技術振興機構</a:t>
            </a:r>
            <a:endParaRPr kumimoji="1" lang="en-US" altLang="ja-JP" dirty="0"/>
          </a:p>
          <a:p>
            <a:r>
              <a:rPr kumimoji="1" lang="en-US" altLang="ja-JP" dirty="0"/>
              <a:t>AMED</a:t>
            </a:r>
            <a:r>
              <a:rPr kumimoji="1" lang="ja-JP" altLang="en-US" dirty="0"/>
              <a:t>＝</a:t>
            </a:r>
            <a:r>
              <a:rPr kumimoji="1" lang="zh-TW" altLang="en-US" dirty="0"/>
              <a:t>国立研究開発法人日本医療研究開発機構</a:t>
            </a:r>
            <a:endParaRPr kumimoji="1" lang="ja-JP" altLang="en-US" dirty="0"/>
          </a:p>
        </p:txBody>
      </p:sp>
      <p:sp>
        <p:nvSpPr>
          <p:cNvPr id="4" name="スライド番号プレースホルダー 3"/>
          <p:cNvSpPr>
            <a:spLocks noGrp="1"/>
          </p:cNvSpPr>
          <p:nvPr>
            <p:ph type="sldNum" sz="quarter" idx="10"/>
          </p:nvPr>
        </p:nvSpPr>
        <p:spPr/>
        <p:txBody>
          <a:bodyPr/>
          <a:lstStyle/>
          <a:p>
            <a:fld id="{4BA46323-9843-400C-B1B3-421B413B3BDD}" type="slidenum">
              <a:rPr kumimoji="1" lang="ja-JP" altLang="en-US" smtClean="0"/>
              <a:t>13</a:t>
            </a:fld>
            <a:endParaRPr kumimoji="1" lang="ja-JP" altLang="en-US"/>
          </a:p>
        </p:txBody>
      </p:sp>
    </p:spTree>
    <p:extLst>
      <p:ext uri="{BB962C8B-B14F-4D97-AF65-F5344CB8AC3E}">
        <p14:creationId xmlns:p14="http://schemas.microsoft.com/office/powerpoint/2010/main" val="396442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lnSpc>
                <a:spcPct val="120000"/>
              </a:lnSpc>
              <a:defRPr sz="6000" b="1"/>
            </a:lvl1pPr>
          </a:lstStyle>
          <a:p>
            <a:r>
              <a:rPr kumimoji="1" lang="ja-JP" altLang="en-US"/>
              <a:t>マスター タイトルの書式設定</a:t>
            </a:r>
          </a:p>
        </p:txBody>
      </p:sp>
      <p:sp>
        <p:nvSpPr>
          <p:cNvPr id="3" name="サブタイトル 2"/>
          <p:cNvSpPr>
            <a:spLocks noGrp="1"/>
          </p:cNvSpPr>
          <p:nvPr>
            <p:ph type="subTitle" idx="1"/>
          </p:nvPr>
        </p:nvSpPr>
        <p:spPr>
          <a:xfrm>
            <a:off x="1524000" y="368912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258235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355435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70386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341163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rgbClr val="DAE2EA"/>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lnSpc>
                <a:spcPct val="130000"/>
              </a:lnSpc>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315602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2023/11/27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7" name="スライド番号プレースホルダー 6"/>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263368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2023/11/27</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9" name="スライド番号プレースホルダー 8"/>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248532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2023/11/27</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5" name="スライド番号プレースホルダー 4"/>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352526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2023/11/27</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4" name="スライド番号プレースホルダー 3"/>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170141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2023/11/27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7" name="スライド番号プレースホルダー 6"/>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405803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2023/11/27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7" name="スライド番号プレースホルダー 6"/>
          <p:cNvSpPr>
            <a:spLocks noGrp="1"/>
          </p:cNvSpPr>
          <p:nvPr>
            <p:ph type="sldNum" sz="quarter" idx="12"/>
          </p:nvPr>
        </p:nvSpPr>
        <p:spPr/>
        <p:txBody>
          <a:body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54629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2023/11/27</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DB4B3-C11E-4F06-84A7-53BF7636EAC2}" type="slidenum">
              <a:rPr kumimoji="1" lang="ja-JP" altLang="en-US" smtClean="0"/>
              <a:t>‹#›</a:t>
            </a:fld>
            <a:endParaRPr kumimoji="1" lang="ja-JP" altLang="en-US"/>
          </a:p>
        </p:txBody>
      </p:sp>
    </p:spTree>
    <p:extLst>
      <p:ext uri="{BB962C8B-B14F-4D97-AF65-F5344CB8AC3E}">
        <p14:creationId xmlns:p14="http://schemas.microsoft.com/office/powerpoint/2010/main" val="264130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8.cao.go.jp/cstp/kenkyud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2"/>
            <a:ext cx="9144000" cy="2770907"/>
          </a:xfrm>
        </p:spPr>
        <p:txBody>
          <a:bodyPr anchor="ctr">
            <a:normAutofit fontScale="90000"/>
          </a:bodyPr>
          <a:lstStyle/>
          <a:p>
            <a:r>
              <a:rPr kumimoji="1" lang="ja-JP" altLang="en-US" sz="2700" dirty="0">
                <a:latin typeface="+mj-ea"/>
              </a:rPr>
              <a:t>国立大学図書館協会資料委員会</a:t>
            </a:r>
            <a:br>
              <a:rPr lang="en-US" altLang="ja-JP" dirty="0">
                <a:latin typeface="+mj-ea"/>
              </a:rPr>
            </a:br>
            <a:r>
              <a:rPr kumimoji="1" lang="ja-JP" altLang="en-US" sz="3600" dirty="0">
                <a:latin typeface="+mj-ea"/>
              </a:rPr>
              <a:t>緊急ワークショップ　</a:t>
            </a:r>
            <a:r>
              <a:rPr lang="en-US" altLang="ja-JP" sz="3600" dirty="0">
                <a:latin typeface="+mj-ea"/>
              </a:rPr>
              <a:t>2025</a:t>
            </a:r>
            <a:r>
              <a:rPr lang="ja-JP" altLang="en-US" sz="3600" dirty="0">
                <a:latin typeface="+mj-ea"/>
              </a:rPr>
              <a:t>即時</a:t>
            </a:r>
            <a:r>
              <a:rPr lang="en-US" altLang="ja-JP" sz="3600" dirty="0">
                <a:latin typeface="+mj-ea"/>
              </a:rPr>
              <a:t>OA</a:t>
            </a:r>
            <a:r>
              <a:rPr lang="ja-JP" altLang="en-US" sz="3600" dirty="0">
                <a:latin typeface="+mj-ea"/>
              </a:rPr>
              <a:t>対応を考える</a:t>
            </a:r>
            <a:br>
              <a:rPr lang="en-US" altLang="ja-JP" sz="3600" dirty="0">
                <a:latin typeface="+mj-ea"/>
              </a:rPr>
            </a:br>
            <a:br>
              <a:rPr lang="en-US" altLang="ja-JP" sz="1600" dirty="0">
                <a:latin typeface="+mj-ea"/>
              </a:rPr>
            </a:br>
            <a:r>
              <a:rPr lang="en-US" altLang="ja-JP" dirty="0">
                <a:latin typeface="+mj-ea"/>
              </a:rPr>
              <a:t> </a:t>
            </a:r>
            <a:r>
              <a:rPr lang="ja-JP" altLang="en-US" dirty="0">
                <a:latin typeface="+mj-ea"/>
              </a:rPr>
              <a:t>状況解説</a:t>
            </a:r>
            <a:endParaRPr kumimoji="1" lang="ja-JP" altLang="en-US" dirty="0">
              <a:latin typeface="+mj-ea"/>
            </a:endParaRPr>
          </a:p>
        </p:txBody>
      </p:sp>
      <p:sp>
        <p:nvSpPr>
          <p:cNvPr id="3" name="サブタイトル 2"/>
          <p:cNvSpPr>
            <a:spLocks noGrp="1"/>
          </p:cNvSpPr>
          <p:nvPr>
            <p:ph type="subTitle" idx="1"/>
          </p:nvPr>
        </p:nvSpPr>
        <p:spPr>
          <a:xfrm>
            <a:off x="1524000" y="4179319"/>
            <a:ext cx="9144000" cy="1655762"/>
          </a:xfrm>
        </p:spPr>
        <p:txBody>
          <a:bodyPr>
            <a:normAutofit lnSpcReduction="10000"/>
          </a:bodyPr>
          <a:lstStyle/>
          <a:p>
            <a:r>
              <a:rPr lang="en-US" altLang="ja-JP" dirty="0">
                <a:latin typeface="+mj-ea"/>
                <a:ea typeface="+mj-ea"/>
              </a:rPr>
              <a:t>2023</a:t>
            </a:r>
            <a:r>
              <a:rPr lang="ja-JP" altLang="en-US" dirty="0">
                <a:latin typeface="+mj-ea"/>
                <a:ea typeface="+mj-ea"/>
              </a:rPr>
              <a:t>年</a:t>
            </a:r>
            <a:r>
              <a:rPr lang="en-US" altLang="ja-JP" dirty="0">
                <a:latin typeface="+mj-ea"/>
                <a:ea typeface="+mj-ea"/>
              </a:rPr>
              <a:t>11</a:t>
            </a:r>
            <a:r>
              <a:rPr lang="ja-JP" altLang="en-US" dirty="0">
                <a:latin typeface="+mj-ea"/>
                <a:ea typeface="+mj-ea"/>
              </a:rPr>
              <a:t>月</a:t>
            </a:r>
            <a:r>
              <a:rPr lang="en-US" altLang="ja-JP" dirty="0">
                <a:latin typeface="+mj-ea"/>
                <a:ea typeface="+mj-ea"/>
              </a:rPr>
              <a:t>27</a:t>
            </a:r>
            <a:r>
              <a:rPr lang="ja-JP" altLang="en-US" dirty="0">
                <a:latin typeface="+mj-ea"/>
                <a:ea typeface="+mj-ea"/>
              </a:rPr>
              <a:t>日</a:t>
            </a:r>
            <a:endParaRPr lang="en-US" altLang="ja-JP" dirty="0">
              <a:latin typeface="+mj-ea"/>
              <a:ea typeface="+mj-ea"/>
            </a:endParaRPr>
          </a:p>
          <a:p>
            <a:r>
              <a:rPr lang="ja-JP" altLang="en-US" dirty="0">
                <a:latin typeface="+mj-ea"/>
                <a:ea typeface="+mj-ea"/>
              </a:rPr>
              <a:t>東京大学附属図書館　尾城友視</a:t>
            </a:r>
            <a:endParaRPr lang="en-US" altLang="ja-JP" dirty="0">
              <a:latin typeface="+mj-ea"/>
              <a:ea typeface="+mj-ea"/>
            </a:endParaRPr>
          </a:p>
          <a:p>
            <a:r>
              <a:rPr kumimoji="1" lang="ja-JP" altLang="en-US" sz="1700" dirty="0">
                <a:latin typeface="+mj-ea"/>
                <a:ea typeface="+mj-ea"/>
              </a:rPr>
              <a:t>（資料委員会オープンサイエンス小委員会タスクフォース）</a:t>
            </a:r>
            <a:endParaRPr kumimoji="1" lang="en-US" altLang="ja-JP" sz="1700" dirty="0">
              <a:latin typeface="+mj-ea"/>
              <a:ea typeface="+mj-ea"/>
            </a:endParaRPr>
          </a:p>
        </p:txBody>
      </p:sp>
      <p:cxnSp>
        <p:nvCxnSpPr>
          <p:cNvPr id="5" name="直線コネクタ 4"/>
          <p:cNvCxnSpPr/>
          <p:nvPr/>
        </p:nvCxnSpPr>
        <p:spPr>
          <a:xfrm>
            <a:off x="444631" y="3921549"/>
            <a:ext cx="113027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EC62121-1003-F175-4E6C-732DA5DF286A}"/>
              </a:ext>
            </a:extLst>
          </p:cNvPr>
          <p:cNvSpPr txBox="1"/>
          <p:nvPr/>
        </p:nvSpPr>
        <p:spPr>
          <a:xfrm>
            <a:off x="105618" y="6355694"/>
            <a:ext cx="5371983" cy="400110"/>
          </a:xfrm>
          <a:prstGeom prst="rect">
            <a:avLst/>
          </a:prstGeom>
          <a:noFill/>
          <a:ln>
            <a:noFill/>
          </a:ln>
        </p:spPr>
        <p:txBody>
          <a:bodyPr wrap="none" rtlCol="0">
            <a:spAutoFit/>
          </a:bodyPr>
          <a:lstStyle/>
          <a:p>
            <a:pPr>
              <a:spcBef>
                <a:spcPts val="600"/>
              </a:spcBef>
            </a:pPr>
            <a:r>
              <a:rPr lang="ja-JP" altLang="en-US" sz="1000" b="0" i="0" dirty="0">
                <a:solidFill>
                  <a:srgbClr val="333333"/>
                </a:solidFill>
                <a:effectLst/>
              </a:rPr>
              <a:t>注があるものを除いて、</a:t>
            </a:r>
            <a:r>
              <a:rPr lang="ja-JP" altLang="en-US" sz="1000" b="0" i="0" dirty="0">
                <a:solidFill>
                  <a:srgbClr val="333333"/>
                </a:solidFill>
                <a:effectLst/>
                <a:hlinkClick r:id="rId3"/>
              </a:rPr>
              <a:t>この資料は</a:t>
            </a:r>
            <a:r>
              <a:rPr lang="en-US" altLang="ja-JP" sz="1000" b="0" i="0" dirty="0">
                <a:solidFill>
                  <a:srgbClr val="333333"/>
                </a:solidFill>
                <a:effectLst/>
                <a:hlinkClick r:id="rId3"/>
              </a:rPr>
              <a:t>CC BY 4.0</a:t>
            </a:r>
            <a:r>
              <a:rPr lang="ja-JP" altLang="en-US" sz="1000" b="0" i="0" dirty="0">
                <a:solidFill>
                  <a:srgbClr val="333333"/>
                </a:solidFill>
                <a:effectLst/>
                <a:hlinkClick r:id="rId3"/>
              </a:rPr>
              <a:t>に基づいてライセンスされています</a:t>
            </a:r>
            <a:r>
              <a:rPr lang="ja-JP" altLang="en-US" sz="1000" b="0" i="0" dirty="0">
                <a:solidFill>
                  <a:srgbClr val="333333"/>
                </a:solidFill>
                <a:effectLst/>
              </a:rPr>
              <a:t>。</a:t>
            </a:r>
            <a:br>
              <a:rPr lang="en-US" altLang="ja-JP" sz="1000" b="0" i="0" dirty="0">
                <a:solidFill>
                  <a:srgbClr val="333333"/>
                </a:solidFill>
                <a:effectLst/>
              </a:rPr>
            </a:br>
            <a:r>
              <a:rPr lang="ja-JP" altLang="en-US" sz="1000" b="0" i="0" dirty="0">
                <a:solidFill>
                  <a:srgbClr val="333333"/>
                </a:solidFill>
                <a:effectLst/>
              </a:rPr>
              <a:t>本資料の内容は</a:t>
            </a:r>
            <a:r>
              <a:rPr lang="en-US" altLang="ja-JP" sz="1000" b="0" i="0" dirty="0">
                <a:solidFill>
                  <a:srgbClr val="333333"/>
                </a:solidFill>
                <a:effectLst/>
              </a:rPr>
              <a:t>2023</a:t>
            </a:r>
            <a:r>
              <a:rPr lang="ja-JP" altLang="en-US" sz="1000" b="0" i="0" dirty="0">
                <a:solidFill>
                  <a:srgbClr val="333333"/>
                </a:solidFill>
                <a:effectLst/>
              </a:rPr>
              <a:t>年</a:t>
            </a:r>
            <a:r>
              <a:rPr lang="en-US" altLang="ja-JP" sz="1000" b="0" i="0" dirty="0">
                <a:solidFill>
                  <a:srgbClr val="333333"/>
                </a:solidFill>
                <a:effectLst/>
              </a:rPr>
              <a:t>11</a:t>
            </a:r>
            <a:r>
              <a:rPr lang="ja-JP" altLang="en-US" sz="1000" b="0" i="0" dirty="0">
                <a:solidFill>
                  <a:srgbClr val="333333"/>
                </a:solidFill>
                <a:effectLst/>
              </a:rPr>
              <a:t>月</a:t>
            </a:r>
            <a:r>
              <a:rPr lang="en-US" altLang="ja-JP" sz="1000" b="0" i="0" dirty="0">
                <a:solidFill>
                  <a:srgbClr val="333333"/>
                </a:solidFill>
                <a:effectLst/>
              </a:rPr>
              <a:t>27</a:t>
            </a:r>
            <a:r>
              <a:rPr lang="ja-JP" altLang="en-US" sz="1000" b="0" i="0" dirty="0">
                <a:solidFill>
                  <a:srgbClr val="333333"/>
                </a:solidFill>
                <a:effectLst/>
              </a:rPr>
              <a:t>日時点のものですので、利用にあたってはご留意ください。</a:t>
            </a:r>
            <a:endParaRPr lang="en-US" altLang="ja-JP" sz="1000" b="0" i="0" dirty="0">
              <a:solidFill>
                <a:srgbClr val="333333"/>
              </a:solidFill>
              <a:effectLst/>
            </a:endParaRPr>
          </a:p>
        </p:txBody>
      </p:sp>
    </p:spTree>
    <p:extLst>
      <p:ext uri="{BB962C8B-B14F-4D97-AF65-F5344CB8AC3E}">
        <p14:creationId xmlns:p14="http://schemas.microsoft.com/office/powerpoint/2010/main" val="80632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19EE-17AB-2F99-9B01-C4375FA9425C}"/>
              </a:ext>
            </a:extLst>
          </p:cNvPr>
          <p:cNvSpPr>
            <a:spLocks noGrp="1"/>
          </p:cNvSpPr>
          <p:nvPr>
            <p:ph type="title"/>
          </p:nvPr>
        </p:nvSpPr>
        <p:spPr/>
        <p:txBody>
          <a:bodyPr>
            <a:normAutofit fontScale="90000"/>
          </a:bodyPr>
          <a:lstStyle/>
          <a:p>
            <a:pPr>
              <a:lnSpc>
                <a:spcPct val="120000"/>
              </a:lnSpc>
            </a:pPr>
            <a:r>
              <a:rPr lang="ja-JP" altLang="en-US">
                <a:cs typeface="Segoe UI"/>
              </a:rPr>
              <a:t>即時オープンアクセスの実現に向けた</a:t>
            </a:r>
            <a:r>
              <a:rPr lang="ja-JP" altLang="en-US">
                <a:solidFill>
                  <a:schemeClr val="accent2"/>
                </a:solidFill>
                <a:cs typeface="Segoe UI"/>
              </a:rPr>
              <a:t>基本方針</a:t>
            </a:r>
            <a:endParaRPr kumimoji="1" lang="en-US">
              <a:solidFill>
                <a:schemeClr val="accent2"/>
              </a:solidFill>
            </a:endParaRPr>
          </a:p>
        </p:txBody>
      </p:sp>
      <p:sp>
        <p:nvSpPr>
          <p:cNvPr id="3" name="Content Placeholder 2">
            <a:extLst>
              <a:ext uri="{FF2B5EF4-FFF2-40B4-BE49-F238E27FC236}">
                <a16:creationId xmlns:a16="http://schemas.microsoft.com/office/drawing/2014/main" id="{8DEF9DC5-B505-C177-F610-FD9472D51C1B}"/>
              </a:ext>
            </a:extLst>
          </p:cNvPr>
          <p:cNvSpPr>
            <a:spLocks noGrp="1"/>
          </p:cNvSpPr>
          <p:nvPr>
            <p:ph idx="1"/>
          </p:nvPr>
        </p:nvSpPr>
        <p:spPr>
          <a:xfrm>
            <a:off x="838200" y="1673225"/>
            <a:ext cx="10515600" cy="4351338"/>
          </a:xfrm>
        </p:spPr>
        <p:txBody>
          <a:bodyPr vert="horz" lIns="91440" tIns="45720" rIns="91440" bIns="45720" rtlCol="0" anchor="t">
            <a:normAutofit/>
          </a:bodyPr>
          <a:lstStyle/>
          <a:p>
            <a:r>
              <a:rPr lang="ja-JP" altLang="en-US" dirty="0">
                <a:cs typeface="Segoe UI"/>
              </a:rPr>
              <a:t>全</a:t>
            </a:r>
            <a:r>
              <a:rPr lang="en-US" altLang="ja-JP" dirty="0">
                <a:cs typeface="Segoe UI"/>
              </a:rPr>
              <a:t>10</a:t>
            </a:r>
            <a:r>
              <a:rPr lang="ja-JP" altLang="en-US" dirty="0">
                <a:cs typeface="Segoe UI"/>
              </a:rPr>
              <a:t>項目の基本方針</a:t>
            </a:r>
            <a:endParaRPr lang="en-US" altLang="ja-JP" dirty="0">
              <a:cs typeface="Segoe UI"/>
            </a:endParaRPr>
          </a:p>
          <a:p>
            <a:r>
              <a:rPr lang="ja-JP" altLang="en-US" dirty="0">
                <a:cs typeface="Segoe UI"/>
              </a:rPr>
              <a:t>登場人物（主語）は</a:t>
            </a:r>
            <a:r>
              <a:rPr lang="en-US" altLang="ja-JP" dirty="0">
                <a:cs typeface="Segoe UI"/>
              </a:rPr>
              <a:t>…</a:t>
            </a:r>
          </a:p>
        </p:txBody>
      </p:sp>
      <p:sp>
        <p:nvSpPr>
          <p:cNvPr id="4" name="Date Placeholder 3">
            <a:extLst>
              <a:ext uri="{FF2B5EF4-FFF2-40B4-BE49-F238E27FC236}">
                <a16:creationId xmlns:a16="http://schemas.microsoft.com/office/drawing/2014/main" id="{D7409467-B0F1-70BE-94CA-B834E5F2A4B7}"/>
              </a:ext>
            </a:extLst>
          </p:cNvPr>
          <p:cNvSpPr>
            <a:spLocks noGrp="1"/>
          </p:cNvSpPr>
          <p:nvPr>
            <p:ph type="dt" sz="half" idx="10"/>
          </p:nvPr>
        </p:nvSpPr>
        <p:spPr/>
        <p:txBody>
          <a:bodyPr/>
          <a:lstStyle/>
          <a:p>
            <a:r>
              <a:rPr kumimoji="1" lang="en-US" altLang="ja-JP"/>
              <a:t>2023/11/27</a:t>
            </a:r>
            <a:endParaRPr kumimoji="1" lang="ja-JP" altLang="en-US"/>
          </a:p>
        </p:txBody>
      </p:sp>
      <p:sp>
        <p:nvSpPr>
          <p:cNvPr id="5" name="Footer Placeholder 4">
            <a:extLst>
              <a:ext uri="{FF2B5EF4-FFF2-40B4-BE49-F238E27FC236}">
                <a16:creationId xmlns:a16="http://schemas.microsoft.com/office/drawing/2014/main" id="{AB6FD73B-C578-39CA-9DF6-C0A0C0DCF28E}"/>
              </a:ext>
            </a:extLst>
          </p:cNvPr>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Slide Number Placeholder 5">
            <a:extLst>
              <a:ext uri="{FF2B5EF4-FFF2-40B4-BE49-F238E27FC236}">
                <a16:creationId xmlns:a16="http://schemas.microsoft.com/office/drawing/2014/main" id="{D9FD7298-11E6-D174-160B-DAD917A8B775}"/>
              </a:ext>
            </a:extLst>
          </p:cNvPr>
          <p:cNvSpPr>
            <a:spLocks noGrp="1"/>
          </p:cNvSpPr>
          <p:nvPr>
            <p:ph type="sldNum" sz="quarter" idx="12"/>
          </p:nvPr>
        </p:nvSpPr>
        <p:spPr/>
        <p:txBody>
          <a:bodyPr/>
          <a:lstStyle/>
          <a:p>
            <a:fld id="{C61DB4B3-C11E-4F06-84A7-53BF7636EAC2}" type="slidenum">
              <a:rPr kumimoji="1" lang="ja-JP" altLang="en-US" smtClean="0"/>
              <a:t>10</a:t>
            </a:fld>
            <a:endParaRPr kumimoji="1" lang="ja-JP" altLang="en-US"/>
          </a:p>
        </p:txBody>
      </p:sp>
      <p:sp>
        <p:nvSpPr>
          <p:cNvPr id="7" name="正方形/長方形 6">
            <a:extLst>
              <a:ext uri="{FF2B5EF4-FFF2-40B4-BE49-F238E27FC236}">
                <a16:creationId xmlns:a16="http://schemas.microsoft.com/office/drawing/2014/main" id="{C999D934-59A0-E541-1735-759F08C77357}"/>
              </a:ext>
            </a:extLst>
          </p:cNvPr>
          <p:cNvSpPr/>
          <p:nvPr/>
        </p:nvSpPr>
        <p:spPr>
          <a:xfrm>
            <a:off x="3098800" y="3512633"/>
            <a:ext cx="5963920" cy="5486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t>関係機関</a:t>
            </a:r>
            <a:endParaRPr kumimoji="1" lang="en-US" altLang="ja-JP" sz="2400"/>
          </a:p>
        </p:txBody>
      </p:sp>
      <p:sp>
        <p:nvSpPr>
          <p:cNvPr id="8" name="正方形/長方形 7">
            <a:extLst>
              <a:ext uri="{FF2B5EF4-FFF2-40B4-BE49-F238E27FC236}">
                <a16:creationId xmlns:a16="http://schemas.microsoft.com/office/drawing/2014/main" id="{1A8073E7-439C-8377-7DAE-3A60A8EECA60}"/>
              </a:ext>
            </a:extLst>
          </p:cNvPr>
          <p:cNvSpPr/>
          <p:nvPr/>
        </p:nvSpPr>
        <p:spPr>
          <a:xfrm>
            <a:off x="3098800" y="4215779"/>
            <a:ext cx="5963920" cy="19611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bIns="72000" rtlCol="0" anchor="ctr"/>
          <a:lstStyle/>
          <a:p>
            <a:pPr marL="285750" indent="-285750">
              <a:lnSpc>
                <a:spcPct val="120000"/>
              </a:lnSpc>
              <a:buFont typeface="Arial" panose="020B0604020202020204" pitchFamily="34" charset="0"/>
              <a:buChar char="•"/>
            </a:pPr>
            <a:r>
              <a:rPr kumimoji="1" lang="ja-JP" altLang="en-US" sz="2400" dirty="0">
                <a:solidFill>
                  <a:schemeClr val="tx1"/>
                </a:solidFill>
              </a:rPr>
              <a:t>資金配分機関（</a:t>
            </a:r>
            <a:r>
              <a:rPr kumimoji="1" lang="en-US" altLang="ja-JP" sz="2400" dirty="0">
                <a:solidFill>
                  <a:schemeClr val="tx1"/>
                </a:solidFill>
              </a:rPr>
              <a:t>FA</a:t>
            </a:r>
            <a:r>
              <a:rPr kumimoji="1" lang="ja-JP" altLang="en-US" sz="2400" dirty="0">
                <a:solidFill>
                  <a:schemeClr val="tx1"/>
                </a:solidFill>
              </a:rPr>
              <a:t>）</a:t>
            </a:r>
          </a:p>
          <a:p>
            <a:pPr marL="285750" indent="-285750">
              <a:lnSpc>
                <a:spcPct val="120000"/>
              </a:lnSpc>
              <a:buFont typeface="Arial" panose="020B0604020202020204" pitchFamily="34" charset="0"/>
              <a:buChar char="•"/>
            </a:pPr>
            <a:r>
              <a:rPr kumimoji="1" lang="ja-JP" altLang="en-US" sz="2400" dirty="0">
                <a:solidFill>
                  <a:schemeClr val="tx1"/>
                </a:solidFill>
              </a:rPr>
              <a:t>研究</a:t>
            </a:r>
            <a:r>
              <a:rPr kumimoji="1" lang="en-US" altLang="ja-JP" sz="2400" dirty="0">
                <a:solidFill>
                  <a:schemeClr val="tx1"/>
                </a:solidFill>
              </a:rPr>
              <a:t>DX</a:t>
            </a:r>
            <a:r>
              <a:rPr kumimoji="1" lang="ja-JP" altLang="en-US" sz="2400" dirty="0">
                <a:solidFill>
                  <a:schemeClr val="tx1"/>
                </a:solidFill>
              </a:rPr>
              <a:t>プラットフォーム整備・運営主体</a:t>
            </a:r>
          </a:p>
          <a:p>
            <a:pPr marL="285750" indent="-285750">
              <a:lnSpc>
                <a:spcPct val="120000"/>
              </a:lnSpc>
              <a:buFont typeface="Arial" panose="020B0604020202020204" pitchFamily="34" charset="0"/>
              <a:buChar char="•"/>
            </a:pPr>
            <a:r>
              <a:rPr kumimoji="1" lang="ja-JP" altLang="en-US" sz="2400" dirty="0">
                <a:solidFill>
                  <a:schemeClr val="tx1"/>
                </a:solidFill>
              </a:rPr>
              <a:t>大学</a:t>
            </a:r>
          </a:p>
          <a:p>
            <a:pPr marL="285750" indent="-285750">
              <a:lnSpc>
                <a:spcPct val="120000"/>
              </a:lnSpc>
              <a:buFont typeface="Arial" panose="020B0604020202020204" pitchFamily="34" charset="0"/>
              <a:buChar char="•"/>
            </a:pPr>
            <a:r>
              <a:rPr kumimoji="1" lang="ja-JP" altLang="en-US" sz="2400" dirty="0">
                <a:solidFill>
                  <a:schemeClr val="tx1"/>
                </a:solidFill>
              </a:rPr>
              <a:t>その他機関</a:t>
            </a:r>
            <a:endParaRPr kumimoji="1" lang="en-US" altLang="ja-JP" sz="2400" dirty="0">
              <a:solidFill>
                <a:schemeClr val="tx1"/>
              </a:solidFill>
            </a:endParaRPr>
          </a:p>
        </p:txBody>
      </p:sp>
      <p:sp>
        <p:nvSpPr>
          <p:cNvPr id="9" name="正方形/長方形 8">
            <a:extLst>
              <a:ext uri="{FF2B5EF4-FFF2-40B4-BE49-F238E27FC236}">
                <a16:creationId xmlns:a16="http://schemas.microsoft.com/office/drawing/2014/main" id="{1577F4E1-17B1-CB86-65F4-E0C57E85EB3F}"/>
              </a:ext>
            </a:extLst>
          </p:cNvPr>
          <p:cNvSpPr/>
          <p:nvPr/>
        </p:nvSpPr>
        <p:spPr>
          <a:xfrm>
            <a:off x="1092200" y="3512633"/>
            <a:ext cx="1336040" cy="26643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t>国</a:t>
            </a:r>
            <a:endParaRPr kumimoji="1" lang="en-US" altLang="ja-JP" sz="2800"/>
          </a:p>
        </p:txBody>
      </p:sp>
      <p:sp>
        <p:nvSpPr>
          <p:cNvPr id="10" name="正方形/長方形 9">
            <a:extLst>
              <a:ext uri="{FF2B5EF4-FFF2-40B4-BE49-F238E27FC236}">
                <a16:creationId xmlns:a16="http://schemas.microsoft.com/office/drawing/2014/main" id="{1A3F9547-BB25-D934-8558-553A17DEBD38}"/>
              </a:ext>
            </a:extLst>
          </p:cNvPr>
          <p:cNvSpPr/>
          <p:nvPr/>
        </p:nvSpPr>
        <p:spPr>
          <a:xfrm>
            <a:off x="9720394" y="3512632"/>
            <a:ext cx="1437640" cy="2664329"/>
          </a:xfrm>
          <a:prstGeom prst="rect">
            <a:avLst/>
          </a:prstGeom>
          <a:solidFill>
            <a:schemeClr val="bg1"/>
          </a:solidFill>
          <a:ln w="762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bg1">
                    <a:lumMod val="50000"/>
                  </a:schemeClr>
                </a:solidFill>
              </a:rPr>
              <a:t>研究者</a:t>
            </a:r>
            <a:endParaRPr lang="en-US" altLang="ja-JP" sz="2800">
              <a:solidFill>
                <a:schemeClr val="bg1">
                  <a:lumMod val="50000"/>
                </a:schemeClr>
              </a:solidFill>
            </a:endParaRPr>
          </a:p>
          <a:p>
            <a:pPr algn="ctr"/>
            <a:r>
              <a:rPr kumimoji="1" lang="ja-JP" altLang="en-US" sz="2800">
                <a:solidFill>
                  <a:schemeClr val="bg1">
                    <a:lumMod val="50000"/>
                  </a:schemeClr>
                </a:solidFill>
              </a:rPr>
              <a:t>？</a:t>
            </a:r>
            <a:endParaRPr kumimoji="1" lang="en-US" altLang="ja-JP" sz="2800">
              <a:solidFill>
                <a:schemeClr val="bg1">
                  <a:lumMod val="50000"/>
                </a:schemeClr>
              </a:solidFill>
            </a:endParaRPr>
          </a:p>
        </p:txBody>
      </p:sp>
    </p:spTree>
    <p:extLst>
      <p:ext uri="{BB962C8B-B14F-4D97-AF65-F5344CB8AC3E}">
        <p14:creationId xmlns:p14="http://schemas.microsoft.com/office/powerpoint/2010/main" val="405033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19EE-17AB-2F99-9B01-C4375FA9425C}"/>
              </a:ext>
            </a:extLst>
          </p:cNvPr>
          <p:cNvSpPr>
            <a:spLocks noGrp="1"/>
          </p:cNvSpPr>
          <p:nvPr>
            <p:ph type="title"/>
          </p:nvPr>
        </p:nvSpPr>
        <p:spPr/>
        <p:txBody>
          <a:bodyPr>
            <a:normAutofit/>
          </a:bodyPr>
          <a:lstStyle/>
          <a:p>
            <a:pPr>
              <a:lnSpc>
                <a:spcPct val="120000"/>
              </a:lnSpc>
            </a:pPr>
            <a:r>
              <a:rPr lang="ja-JP" altLang="en-US" dirty="0">
                <a:cs typeface="Segoe UI"/>
              </a:rPr>
              <a:t>基本方針からの抜粋</a:t>
            </a:r>
            <a:br>
              <a:rPr lang="en-US" altLang="ja-JP" dirty="0">
                <a:cs typeface="Segoe UI"/>
              </a:rPr>
            </a:br>
            <a:r>
              <a:rPr lang="en-US" altLang="ja-JP" sz="2200" dirty="0">
                <a:cs typeface="Segoe UI"/>
              </a:rPr>
              <a:t>※</a:t>
            </a:r>
            <a:r>
              <a:rPr lang="ja-JP" altLang="en-US" sz="2200" dirty="0">
                <a:cs typeface="Segoe UI"/>
              </a:rPr>
              <a:t>原文ではナンバリングされていません</a:t>
            </a:r>
            <a:endParaRPr kumimoji="1" lang="en-US" dirty="0"/>
          </a:p>
        </p:txBody>
      </p:sp>
      <p:sp>
        <p:nvSpPr>
          <p:cNvPr id="4" name="Date Placeholder 3">
            <a:extLst>
              <a:ext uri="{FF2B5EF4-FFF2-40B4-BE49-F238E27FC236}">
                <a16:creationId xmlns:a16="http://schemas.microsoft.com/office/drawing/2014/main" id="{D7409467-B0F1-70BE-94CA-B834E5F2A4B7}"/>
              </a:ext>
            </a:extLst>
          </p:cNvPr>
          <p:cNvSpPr>
            <a:spLocks noGrp="1"/>
          </p:cNvSpPr>
          <p:nvPr>
            <p:ph type="dt" sz="half" idx="10"/>
          </p:nvPr>
        </p:nvSpPr>
        <p:spPr/>
        <p:txBody>
          <a:bodyPr/>
          <a:lstStyle/>
          <a:p>
            <a:r>
              <a:rPr kumimoji="1" lang="en-US" altLang="ja-JP"/>
              <a:t>2023/11/27</a:t>
            </a:r>
            <a:endParaRPr kumimoji="1" lang="ja-JP" altLang="en-US"/>
          </a:p>
        </p:txBody>
      </p:sp>
      <p:sp>
        <p:nvSpPr>
          <p:cNvPr id="5" name="Footer Placeholder 4">
            <a:extLst>
              <a:ext uri="{FF2B5EF4-FFF2-40B4-BE49-F238E27FC236}">
                <a16:creationId xmlns:a16="http://schemas.microsoft.com/office/drawing/2014/main" id="{AB6FD73B-C578-39CA-9DF6-C0A0C0DCF28E}"/>
              </a:ext>
            </a:extLst>
          </p:cNvPr>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Slide Number Placeholder 5">
            <a:extLst>
              <a:ext uri="{FF2B5EF4-FFF2-40B4-BE49-F238E27FC236}">
                <a16:creationId xmlns:a16="http://schemas.microsoft.com/office/drawing/2014/main" id="{D9FD7298-11E6-D174-160B-DAD917A8B775}"/>
              </a:ext>
            </a:extLst>
          </p:cNvPr>
          <p:cNvSpPr>
            <a:spLocks noGrp="1"/>
          </p:cNvSpPr>
          <p:nvPr>
            <p:ph type="sldNum" sz="quarter" idx="12"/>
          </p:nvPr>
        </p:nvSpPr>
        <p:spPr/>
        <p:txBody>
          <a:bodyPr/>
          <a:lstStyle/>
          <a:p>
            <a:fld id="{C61DB4B3-C11E-4F06-84A7-53BF7636EAC2}" type="slidenum">
              <a:rPr kumimoji="1" lang="ja-JP" altLang="en-US" smtClean="0"/>
              <a:t>11</a:t>
            </a:fld>
            <a:endParaRPr kumimoji="1" lang="ja-JP" altLang="en-US"/>
          </a:p>
        </p:txBody>
      </p:sp>
      <p:graphicFrame>
        <p:nvGraphicFramePr>
          <p:cNvPr id="8" name="コンテンツ プレースホルダー 7">
            <a:extLst>
              <a:ext uri="{FF2B5EF4-FFF2-40B4-BE49-F238E27FC236}">
                <a16:creationId xmlns:a16="http://schemas.microsoft.com/office/drawing/2014/main" id="{122C110B-2A41-A17D-BCAD-953BA4C3031A}"/>
              </a:ext>
            </a:extLst>
          </p:cNvPr>
          <p:cNvGraphicFramePr>
            <a:graphicFrameLocks noGrp="1"/>
          </p:cNvGraphicFramePr>
          <p:nvPr>
            <p:ph idx="1"/>
            <p:extLst>
              <p:ext uri="{D42A27DB-BD31-4B8C-83A1-F6EECF244321}">
                <p14:modId xmlns:p14="http://schemas.microsoft.com/office/powerpoint/2010/main" val="2167987458"/>
              </p:ext>
            </p:extLst>
          </p:nvPr>
        </p:nvGraphicFramePr>
        <p:xfrm>
          <a:off x="838200" y="1920240"/>
          <a:ext cx="10515600" cy="4185919"/>
        </p:xfrm>
        <a:graphic>
          <a:graphicData uri="http://schemas.openxmlformats.org/drawingml/2006/table">
            <a:tbl>
              <a:tblPr firstCol="1" bandRow="1">
                <a:tableStyleId>{073A0DAA-6AF3-43AB-8588-CEC1D06C72B9}</a:tableStyleId>
              </a:tblPr>
              <a:tblGrid>
                <a:gridCol w="868680">
                  <a:extLst>
                    <a:ext uri="{9D8B030D-6E8A-4147-A177-3AD203B41FA5}">
                      <a16:colId xmlns:a16="http://schemas.microsoft.com/office/drawing/2014/main" val="1546388387"/>
                    </a:ext>
                  </a:extLst>
                </a:gridCol>
                <a:gridCol w="9646920">
                  <a:extLst>
                    <a:ext uri="{9D8B030D-6E8A-4147-A177-3AD203B41FA5}">
                      <a16:colId xmlns:a16="http://schemas.microsoft.com/office/drawing/2014/main" val="3224564078"/>
                    </a:ext>
                  </a:extLst>
                </a:gridCol>
              </a:tblGrid>
              <a:tr h="4185919">
                <a:tc>
                  <a:txBody>
                    <a:bodyPr/>
                    <a:lstStyle/>
                    <a:p>
                      <a:pPr algn="ctr">
                        <a:lnSpc>
                          <a:spcPct val="120000"/>
                        </a:lnSpc>
                      </a:pPr>
                      <a:r>
                        <a:rPr kumimoji="1" lang="en-US" altLang="ja-JP" sz="2400" dirty="0"/>
                        <a:t>2</a:t>
                      </a:r>
                      <a:endParaRPr kumimoji="1" lang="ja-JP" altLang="en-US" sz="2400" dirty="0"/>
                    </a:p>
                  </a:txBody>
                  <a:tcPr anchor="ctr"/>
                </a:tc>
                <a:tc>
                  <a:txBody>
                    <a:bodyPr/>
                    <a:lstStyle/>
                    <a:p>
                      <a:pPr>
                        <a:lnSpc>
                          <a:spcPct val="120000"/>
                        </a:lnSpc>
                      </a:pPr>
                      <a:r>
                        <a:rPr kumimoji="1" lang="ja-JP" altLang="en-US" sz="2400" dirty="0"/>
                        <a:t>国及び</a:t>
                      </a:r>
                      <a:r>
                        <a:rPr kumimoji="1" lang="en-US" altLang="ja-JP" sz="2400" dirty="0"/>
                        <a:t>FA</a:t>
                      </a:r>
                      <a:r>
                        <a:rPr kumimoji="1" lang="ja-JP" altLang="en-US" sz="2400" dirty="0"/>
                        <a:t>は、</a:t>
                      </a:r>
                      <a:r>
                        <a:rPr kumimoji="1" lang="en-US" altLang="ja-JP" sz="2400" dirty="0">
                          <a:solidFill>
                            <a:schemeClr val="tx1"/>
                          </a:solidFill>
                        </a:rPr>
                        <a:t>2025</a:t>
                      </a:r>
                      <a:r>
                        <a:rPr kumimoji="1" lang="ja-JP" altLang="en-US" sz="2400" dirty="0">
                          <a:solidFill>
                            <a:schemeClr val="tx1"/>
                          </a:solidFill>
                        </a:rPr>
                        <a:t>年度より新たに公募する</a:t>
                      </a:r>
                      <a:r>
                        <a:rPr kumimoji="1" lang="ja-JP" altLang="en-US" sz="2400" dirty="0"/>
                        <a:t>即時オープンアクセスの対象となる競争的研究費を受給する者（法人を含む。）に対し、</a:t>
                      </a:r>
                      <a:r>
                        <a:rPr kumimoji="1" lang="ja-JP" altLang="en-US" sz="2400" dirty="0">
                          <a:solidFill>
                            <a:schemeClr val="accent2"/>
                          </a:solidFill>
                        </a:rPr>
                        <a:t>論文及び根拠データの学術雑誌への掲載後、即時に機関リポジトリ等</a:t>
                      </a:r>
                      <a:r>
                        <a:rPr lang="ja-JP" altLang="en-US" sz="2400" dirty="0">
                          <a:solidFill>
                            <a:schemeClr val="accent2"/>
                          </a:solidFill>
                        </a:rPr>
                        <a:t>の情報基盤</a:t>
                      </a:r>
                      <a:r>
                        <a:rPr kumimoji="1" lang="en-US" altLang="ja-JP" sz="2400" baseline="30000" dirty="0">
                          <a:solidFill>
                            <a:schemeClr val="accent2"/>
                          </a:solidFill>
                        </a:rPr>
                        <a:t>5</a:t>
                      </a:r>
                      <a:r>
                        <a:rPr kumimoji="1" lang="ja-JP" altLang="en-US" sz="2400" dirty="0" err="1">
                          <a:solidFill>
                            <a:schemeClr val="accent2"/>
                          </a:solidFill>
                        </a:rPr>
                        <a:t>への</a:t>
                      </a:r>
                      <a:r>
                        <a:rPr kumimoji="1" lang="ja-JP" altLang="en-US" sz="2400" dirty="0">
                          <a:solidFill>
                            <a:schemeClr val="accent2"/>
                          </a:solidFill>
                        </a:rPr>
                        <a:t>掲載を義務づける</a:t>
                      </a:r>
                      <a:r>
                        <a:rPr kumimoji="1" lang="en-US" altLang="ja-JP" sz="2400" baseline="30000" dirty="0">
                          <a:solidFill>
                            <a:schemeClr val="accent2"/>
                          </a:solidFill>
                        </a:rPr>
                        <a:t>6</a:t>
                      </a:r>
                      <a:r>
                        <a:rPr kumimoji="1" lang="ja-JP" altLang="en-US" sz="2400" baseline="0" dirty="0" err="1"/>
                        <a:t>。</a:t>
                      </a:r>
                      <a:endParaRPr kumimoji="1" lang="en-US" altLang="ja-JP" sz="2400" baseline="0" dirty="0"/>
                    </a:p>
                    <a:p>
                      <a:pPr>
                        <a:lnSpc>
                          <a:spcPct val="120000"/>
                        </a:lnSpc>
                        <a:spcBef>
                          <a:spcPts val="1800"/>
                        </a:spcBef>
                      </a:pPr>
                      <a:r>
                        <a:rPr kumimoji="1" lang="en-US" altLang="ja-JP" sz="1800" baseline="30000" dirty="0"/>
                        <a:t>5</a:t>
                      </a:r>
                      <a:r>
                        <a:rPr kumimoji="1" lang="en-US" altLang="ja-JP" sz="1800" baseline="0" dirty="0"/>
                        <a:t> </a:t>
                      </a:r>
                      <a:r>
                        <a:rPr kumimoji="1" lang="ja-JP" altLang="en-US" sz="1800" baseline="0" dirty="0"/>
                        <a:t>「機関リポジトリ等の情報基盤」とは、第</a:t>
                      </a:r>
                      <a:r>
                        <a:rPr kumimoji="1" lang="en-US" altLang="ja-JP" sz="1800" baseline="0" dirty="0"/>
                        <a:t>6</a:t>
                      </a:r>
                      <a:r>
                        <a:rPr kumimoji="1" lang="ja-JP" altLang="en-US" sz="1800" baseline="0" dirty="0"/>
                        <a:t>期科学技術・イノベーション基本計画（令和３年３月</a:t>
                      </a:r>
                      <a:r>
                        <a:rPr kumimoji="1" lang="en-US" altLang="ja-JP" sz="1800" baseline="0" dirty="0"/>
                        <a:t>26</a:t>
                      </a:r>
                      <a:r>
                        <a:rPr kumimoji="1" lang="ja-JP" altLang="en-US" sz="1800" baseline="0" dirty="0"/>
                        <a:t>日閣議決定）において「研究データの管理・利活用のための我が国の中核的なプラットフォーム」として位置づけた</a:t>
                      </a:r>
                      <a:r>
                        <a:rPr kumimoji="1" lang="ja-JP" altLang="en-US" sz="1800" baseline="0" dirty="0">
                          <a:solidFill>
                            <a:schemeClr val="accent2"/>
                          </a:solidFill>
                        </a:rPr>
                        <a:t>研究データ基盤システム（</a:t>
                      </a:r>
                      <a:r>
                        <a:rPr kumimoji="1" lang="en-US" altLang="ja-JP" sz="1800" baseline="0" dirty="0">
                          <a:solidFill>
                            <a:schemeClr val="accent2"/>
                          </a:solidFill>
                        </a:rPr>
                        <a:t>NII Research Data Cloud</a:t>
                      </a:r>
                      <a:r>
                        <a:rPr kumimoji="1" lang="ja-JP" altLang="en-US" sz="1800" baseline="0" dirty="0">
                          <a:solidFill>
                            <a:schemeClr val="accent2"/>
                          </a:solidFill>
                        </a:rPr>
                        <a:t>）上で論文及び根拠データが検索可能な情報基盤を想定</a:t>
                      </a:r>
                      <a:r>
                        <a:rPr kumimoji="1" lang="ja-JP" altLang="en-US" sz="1800" baseline="0" dirty="0"/>
                        <a:t>し、今後、国及び関係機関において検討を行う。</a:t>
                      </a:r>
                    </a:p>
                    <a:p>
                      <a:pPr>
                        <a:lnSpc>
                          <a:spcPct val="120000"/>
                        </a:lnSpc>
                      </a:pPr>
                      <a:r>
                        <a:rPr kumimoji="1" lang="en-US" altLang="ja-JP" sz="1800" baseline="30000" dirty="0"/>
                        <a:t>6</a:t>
                      </a:r>
                      <a:r>
                        <a:rPr kumimoji="1" lang="en-US" altLang="ja-JP" sz="1800" baseline="0" dirty="0"/>
                        <a:t> </a:t>
                      </a:r>
                      <a:r>
                        <a:rPr kumimoji="1" lang="ja-JP" altLang="en-US" sz="1800" baseline="0" dirty="0"/>
                        <a:t>機関リポジトリ等の情報基盤の利用が困難な者（法人を含む。）については、必要な範囲で代替措置を認める。</a:t>
                      </a:r>
                    </a:p>
                  </a:txBody>
                  <a:tcPr anchor="ctr">
                    <a:solidFill>
                      <a:schemeClr val="bg1">
                        <a:lumMod val="95000"/>
                      </a:schemeClr>
                    </a:solidFill>
                  </a:tcPr>
                </a:tc>
                <a:extLst>
                  <a:ext uri="{0D108BD9-81ED-4DB2-BD59-A6C34878D82A}">
                    <a16:rowId xmlns:a16="http://schemas.microsoft.com/office/drawing/2014/main" val="2013641225"/>
                  </a:ext>
                </a:extLst>
              </a:tr>
            </a:tbl>
          </a:graphicData>
        </a:graphic>
      </p:graphicFrame>
    </p:spTree>
    <p:extLst>
      <p:ext uri="{BB962C8B-B14F-4D97-AF65-F5344CB8AC3E}">
        <p14:creationId xmlns:p14="http://schemas.microsoft.com/office/powerpoint/2010/main" val="205182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409467-B0F1-70BE-94CA-B834E5F2A4B7}"/>
              </a:ext>
            </a:extLst>
          </p:cNvPr>
          <p:cNvSpPr>
            <a:spLocks noGrp="1"/>
          </p:cNvSpPr>
          <p:nvPr>
            <p:ph type="dt" sz="half" idx="10"/>
          </p:nvPr>
        </p:nvSpPr>
        <p:spPr/>
        <p:txBody>
          <a:bodyPr/>
          <a:lstStyle/>
          <a:p>
            <a:r>
              <a:rPr kumimoji="1" lang="en-US" altLang="ja-JP"/>
              <a:t>2023/11/27</a:t>
            </a:r>
            <a:endParaRPr kumimoji="1" lang="ja-JP" altLang="en-US"/>
          </a:p>
        </p:txBody>
      </p:sp>
      <p:sp>
        <p:nvSpPr>
          <p:cNvPr id="5" name="Footer Placeholder 4">
            <a:extLst>
              <a:ext uri="{FF2B5EF4-FFF2-40B4-BE49-F238E27FC236}">
                <a16:creationId xmlns:a16="http://schemas.microsoft.com/office/drawing/2014/main" id="{AB6FD73B-C578-39CA-9DF6-C0A0C0DCF28E}"/>
              </a:ext>
            </a:extLst>
          </p:cNvPr>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Slide Number Placeholder 5">
            <a:extLst>
              <a:ext uri="{FF2B5EF4-FFF2-40B4-BE49-F238E27FC236}">
                <a16:creationId xmlns:a16="http://schemas.microsoft.com/office/drawing/2014/main" id="{D9FD7298-11E6-D174-160B-DAD917A8B775}"/>
              </a:ext>
            </a:extLst>
          </p:cNvPr>
          <p:cNvSpPr>
            <a:spLocks noGrp="1"/>
          </p:cNvSpPr>
          <p:nvPr>
            <p:ph type="sldNum" sz="quarter" idx="12"/>
          </p:nvPr>
        </p:nvSpPr>
        <p:spPr/>
        <p:txBody>
          <a:bodyPr/>
          <a:lstStyle/>
          <a:p>
            <a:fld id="{C61DB4B3-C11E-4F06-84A7-53BF7636EAC2}" type="slidenum">
              <a:rPr kumimoji="1" lang="ja-JP" altLang="en-US" smtClean="0"/>
              <a:t>12</a:t>
            </a:fld>
            <a:endParaRPr kumimoji="1" lang="ja-JP" altLang="en-US"/>
          </a:p>
        </p:txBody>
      </p:sp>
      <p:graphicFrame>
        <p:nvGraphicFramePr>
          <p:cNvPr id="8" name="コンテンツ プレースホルダー 7">
            <a:extLst>
              <a:ext uri="{FF2B5EF4-FFF2-40B4-BE49-F238E27FC236}">
                <a16:creationId xmlns:a16="http://schemas.microsoft.com/office/drawing/2014/main" id="{122C110B-2A41-A17D-BCAD-953BA4C3031A}"/>
              </a:ext>
            </a:extLst>
          </p:cNvPr>
          <p:cNvGraphicFramePr>
            <a:graphicFrameLocks noGrp="1"/>
          </p:cNvGraphicFramePr>
          <p:nvPr>
            <p:ph idx="1"/>
            <p:extLst>
              <p:ext uri="{D42A27DB-BD31-4B8C-83A1-F6EECF244321}">
                <p14:modId xmlns:p14="http://schemas.microsoft.com/office/powerpoint/2010/main" val="3267030691"/>
              </p:ext>
            </p:extLst>
          </p:nvPr>
        </p:nvGraphicFramePr>
        <p:xfrm>
          <a:off x="838200" y="1913401"/>
          <a:ext cx="10515600" cy="4138263"/>
        </p:xfrm>
        <a:graphic>
          <a:graphicData uri="http://schemas.openxmlformats.org/drawingml/2006/table">
            <a:tbl>
              <a:tblPr firstCol="1" bandRow="1">
                <a:tableStyleId>{073A0DAA-6AF3-43AB-8588-CEC1D06C72B9}</a:tableStyleId>
              </a:tblPr>
              <a:tblGrid>
                <a:gridCol w="868680">
                  <a:extLst>
                    <a:ext uri="{9D8B030D-6E8A-4147-A177-3AD203B41FA5}">
                      <a16:colId xmlns:a16="http://schemas.microsoft.com/office/drawing/2014/main" val="1546388387"/>
                    </a:ext>
                  </a:extLst>
                </a:gridCol>
                <a:gridCol w="9646920">
                  <a:extLst>
                    <a:ext uri="{9D8B030D-6E8A-4147-A177-3AD203B41FA5}">
                      <a16:colId xmlns:a16="http://schemas.microsoft.com/office/drawing/2014/main" val="3224564078"/>
                    </a:ext>
                  </a:extLst>
                </a:gridCol>
              </a:tblGrid>
              <a:tr h="1622964">
                <a:tc>
                  <a:txBody>
                    <a:bodyPr/>
                    <a:lstStyle/>
                    <a:p>
                      <a:pPr algn="ctr">
                        <a:lnSpc>
                          <a:spcPct val="120000"/>
                        </a:lnSpc>
                      </a:pPr>
                      <a:r>
                        <a:rPr kumimoji="1" lang="en-US" altLang="ja-JP" sz="2400" dirty="0"/>
                        <a:t>4</a:t>
                      </a:r>
                      <a:endParaRPr kumimoji="1" lang="ja-JP" altLang="en-US" sz="2400" dirty="0"/>
                    </a:p>
                  </a:txBody>
                  <a:tcPr anchor="ctr"/>
                </a:tc>
                <a:tc>
                  <a:txBody>
                    <a:bodyPr/>
                    <a:lstStyle/>
                    <a:p>
                      <a:pPr>
                        <a:lnSpc>
                          <a:spcPct val="120000"/>
                        </a:lnSpc>
                      </a:pPr>
                      <a:r>
                        <a:rPr kumimoji="1" lang="ja-JP" altLang="en-US" sz="2400" dirty="0"/>
                        <a:t>国及び関係機関は、</a:t>
                      </a:r>
                      <a:r>
                        <a:rPr kumimoji="1" lang="ja-JP" altLang="en-US" sz="2400" dirty="0">
                          <a:solidFill>
                            <a:schemeClr val="accent2"/>
                          </a:solidFill>
                        </a:rPr>
                        <a:t>大学等における機関リポジトリの価値向上、成果発信力の強化を行う</a:t>
                      </a:r>
                      <a:r>
                        <a:rPr kumimoji="1" lang="ja-JP" altLang="en-US" sz="2400" dirty="0"/>
                        <a:t>。</a:t>
                      </a:r>
                      <a:endParaRPr kumimoji="1" lang="ja-JP" altLang="en-US" sz="1800" baseline="0" dirty="0"/>
                    </a:p>
                  </a:txBody>
                  <a:tcPr anchor="ctr">
                    <a:solidFill>
                      <a:schemeClr val="bg1">
                        <a:lumMod val="95000"/>
                      </a:schemeClr>
                    </a:solidFill>
                  </a:tcPr>
                </a:tc>
                <a:extLst>
                  <a:ext uri="{0D108BD9-81ED-4DB2-BD59-A6C34878D82A}">
                    <a16:rowId xmlns:a16="http://schemas.microsoft.com/office/drawing/2014/main" val="2013641225"/>
                  </a:ext>
                </a:extLst>
              </a:tr>
              <a:tr h="2515299">
                <a:tc>
                  <a:txBody>
                    <a:bodyPr/>
                    <a:lstStyle/>
                    <a:p>
                      <a:pPr algn="ctr">
                        <a:lnSpc>
                          <a:spcPct val="120000"/>
                        </a:lnSpc>
                      </a:pPr>
                      <a:r>
                        <a:rPr kumimoji="1" lang="en-US" altLang="ja-JP" sz="2400"/>
                        <a:t>6</a:t>
                      </a:r>
                      <a:endParaRPr kumimoji="1" lang="ja-JP" altLang="en-US" sz="2400"/>
                    </a:p>
                  </a:txBody>
                  <a:tcPr anchor="ctr"/>
                </a:tc>
                <a:tc>
                  <a:txBody>
                    <a:bodyPr/>
                    <a:lstStyle/>
                    <a:p>
                      <a:pPr>
                        <a:lnSpc>
                          <a:spcPct val="120000"/>
                        </a:lnSpc>
                      </a:pPr>
                      <a:r>
                        <a:rPr kumimoji="1" lang="ja-JP" altLang="en-US" sz="2400" baseline="0" dirty="0"/>
                        <a:t>国は、我が国全体の購読料及び</a:t>
                      </a:r>
                      <a:r>
                        <a:rPr kumimoji="1" lang="en-US" altLang="ja-JP" sz="2400" baseline="0" dirty="0"/>
                        <a:t>APC</a:t>
                      </a:r>
                      <a:r>
                        <a:rPr kumimoji="1" lang="ja-JP" altLang="en-US" sz="2400" baseline="0" dirty="0"/>
                        <a:t>を含む経済的負担の適正化並びに誰もが自由に論文及び根拠データを利活用できる権利の確保等の観点から、</a:t>
                      </a:r>
                      <a:r>
                        <a:rPr lang="ja-JP" altLang="en-US" sz="2400" baseline="0" dirty="0"/>
                        <a:t>グローバルな</a:t>
                      </a:r>
                      <a:r>
                        <a:rPr kumimoji="1" lang="ja-JP" altLang="en-US" sz="2400" baseline="0" dirty="0">
                          <a:solidFill>
                            <a:schemeClr val="accent2"/>
                          </a:solidFill>
                        </a:rPr>
                        <a:t>学術出版社</a:t>
                      </a:r>
                      <a:r>
                        <a:rPr lang="ja-JP" altLang="en-US" sz="2400" baseline="0" dirty="0">
                          <a:solidFill>
                            <a:schemeClr val="accent2"/>
                          </a:solidFill>
                        </a:rPr>
                        <a:t>等（学術プラットフォーマー）</a:t>
                      </a:r>
                      <a:r>
                        <a:rPr kumimoji="1" lang="ja-JP" altLang="en-US" sz="2400" baseline="0" dirty="0">
                          <a:solidFill>
                            <a:schemeClr val="accent2"/>
                          </a:solidFill>
                        </a:rPr>
                        <a:t>に対する大学を主体とする集団交渉の体制構築を支援</a:t>
                      </a:r>
                      <a:r>
                        <a:rPr kumimoji="1" lang="ja-JP" altLang="en-US" sz="2400" baseline="0" dirty="0"/>
                        <a:t>し、我が国の公的資金全体における負担軽減を図る。</a:t>
                      </a:r>
                    </a:p>
                  </a:txBody>
                  <a:tcPr anchor="ctr">
                    <a:solidFill>
                      <a:schemeClr val="bg1">
                        <a:lumMod val="95000"/>
                      </a:schemeClr>
                    </a:solidFill>
                  </a:tcPr>
                </a:tc>
                <a:extLst>
                  <a:ext uri="{0D108BD9-81ED-4DB2-BD59-A6C34878D82A}">
                    <a16:rowId xmlns:a16="http://schemas.microsoft.com/office/drawing/2014/main" val="1380873718"/>
                  </a:ext>
                </a:extLst>
              </a:tr>
            </a:tbl>
          </a:graphicData>
        </a:graphic>
      </p:graphicFrame>
      <p:sp>
        <p:nvSpPr>
          <p:cNvPr id="11" name="Title 1">
            <a:extLst>
              <a:ext uri="{FF2B5EF4-FFF2-40B4-BE49-F238E27FC236}">
                <a16:creationId xmlns:a16="http://schemas.microsoft.com/office/drawing/2014/main" id="{F94B19EE-17AB-2F99-9B01-C4375FA9425C}"/>
              </a:ext>
            </a:extLst>
          </p:cNvPr>
          <p:cNvSpPr>
            <a:spLocks noGrp="1"/>
          </p:cNvSpPr>
          <p:nvPr>
            <p:ph type="title"/>
          </p:nvPr>
        </p:nvSpPr>
        <p:spPr>
          <a:xfrm>
            <a:off x="838200" y="365125"/>
            <a:ext cx="10515600" cy="1325563"/>
          </a:xfrm>
        </p:spPr>
        <p:txBody>
          <a:bodyPr>
            <a:normAutofit/>
          </a:bodyPr>
          <a:lstStyle/>
          <a:p>
            <a:pPr>
              <a:lnSpc>
                <a:spcPct val="120000"/>
              </a:lnSpc>
            </a:pPr>
            <a:r>
              <a:rPr lang="ja-JP" altLang="en-US" dirty="0">
                <a:cs typeface="Segoe UI"/>
              </a:rPr>
              <a:t>基本方針からの抜粋</a:t>
            </a:r>
            <a:br>
              <a:rPr lang="en-US" altLang="ja-JP" dirty="0">
                <a:cs typeface="Segoe UI"/>
              </a:rPr>
            </a:br>
            <a:r>
              <a:rPr lang="en-US" altLang="ja-JP" sz="2200" dirty="0">
                <a:cs typeface="Segoe UI"/>
              </a:rPr>
              <a:t>※</a:t>
            </a:r>
            <a:r>
              <a:rPr lang="ja-JP" altLang="en-US" sz="2200" dirty="0">
                <a:cs typeface="Segoe UI"/>
              </a:rPr>
              <a:t>原文ではナンバリングされていません</a:t>
            </a:r>
            <a:endParaRPr kumimoji="1" lang="en-US" dirty="0"/>
          </a:p>
        </p:txBody>
      </p:sp>
    </p:spTree>
    <p:extLst>
      <p:ext uri="{BB962C8B-B14F-4D97-AF65-F5344CB8AC3E}">
        <p14:creationId xmlns:p14="http://schemas.microsoft.com/office/powerpoint/2010/main" val="165342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義務化についてわかっていること</a:t>
            </a:r>
          </a:p>
        </p:txBody>
      </p:sp>
      <p:sp>
        <p:nvSpPr>
          <p:cNvPr id="3" name="日付プレースホルダー 2"/>
          <p:cNvSpPr>
            <a:spLocks noGrp="1"/>
          </p:cNvSpPr>
          <p:nvPr>
            <p:ph type="dt" sz="half" idx="10"/>
          </p:nvPr>
        </p:nvSpPr>
        <p:spPr/>
        <p:txBody>
          <a:bodyPr/>
          <a:lstStyle/>
          <a:p>
            <a:r>
              <a:rPr kumimoji="1" lang="en-US" altLang="ja-JP"/>
              <a:t>2023/11/27</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5" name="スライド番号プレースホルダー 4"/>
          <p:cNvSpPr>
            <a:spLocks noGrp="1"/>
          </p:cNvSpPr>
          <p:nvPr>
            <p:ph type="sldNum" sz="quarter" idx="12"/>
          </p:nvPr>
        </p:nvSpPr>
        <p:spPr/>
        <p:txBody>
          <a:bodyPr/>
          <a:lstStyle/>
          <a:p>
            <a:fld id="{C61DB4B3-C11E-4F06-84A7-53BF7636EAC2}" type="slidenum">
              <a:rPr kumimoji="1" lang="ja-JP" altLang="en-US" smtClean="0"/>
              <a:t>13</a:t>
            </a:fld>
            <a:endParaRPr kumimoji="1" lang="ja-JP" altLang="en-US"/>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201751192"/>
              </p:ext>
            </p:extLst>
          </p:nvPr>
        </p:nvGraphicFramePr>
        <p:xfrm>
          <a:off x="838200" y="1588841"/>
          <a:ext cx="10515601" cy="4538437"/>
        </p:xfrm>
        <a:graphic>
          <a:graphicData uri="http://schemas.openxmlformats.org/drawingml/2006/table">
            <a:tbl>
              <a:tblPr firstRow="1" firstCol="1" bandRow="1">
                <a:tableStyleId>{073A0DAA-6AF3-43AB-8588-CEC1D06C72B9}</a:tableStyleId>
              </a:tblPr>
              <a:tblGrid>
                <a:gridCol w="1258229">
                  <a:extLst>
                    <a:ext uri="{9D8B030D-6E8A-4147-A177-3AD203B41FA5}">
                      <a16:colId xmlns:a16="http://schemas.microsoft.com/office/drawing/2014/main" val="1856638614"/>
                    </a:ext>
                  </a:extLst>
                </a:gridCol>
                <a:gridCol w="3624147">
                  <a:extLst>
                    <a:ext uri="{9D8B030D-6E8A-4147-A177-3AD203B41FA5}">
                      <a16:colId xmlns:a16="http://schemas.microsoft.com/office/drawing/2014/main" val="1288144305"/>
                    </a:ext>
                  </a:extLst>
                </a:gridCol>
                <a:gridCol w="3490331">
                  <a:extLst>
                    <a:ext uri="{9D8B030D-6E8A-4147-A177-3AD203B41FA5}">
                      <a16:colId xmlns:a16="http://schemas.microsoft.com/office/drawing/2014/main" val="3680950379"/>
                    </a:ext>
                  </a:extLst>
                </a:gridCol>
                <a:gridCol w="2142894">
                  <a:extLst>
                    <a:ext uri="{9D8B030D-6E8A-4147-A177-3AD203B41FA5}">
                      <a16:colId xmlns:a16="http://schemas.microsoft.com/office/drawing/2014/main" val="1347713414"/>
                    </a:ext>
                  </a:extLst>
                </a:gridCol>
              </a:tblGrid>
              <a:tr h="425751">
                <a:tc>
                  <a:txBody>
                    <a:bodyPr/>
                    <a:lstStyle/>
                    <a:p>
                      <a:pPr>
                        <a:lnSpc>
                          <a:spcPct val="120000"/>
                        </a:lnSpc>
                      </a:pPr>
                      <a:endParaRPr kumimoji="1" lang="ja-JP" altLang="en-US" sz="1600">
                        <a:latin typeface="+mn-lt"/>
                      </a:endParaRPr>
                    </a:p>
                  </a:txBody>
                  <a:tcPr anchor="ctr"/>
                </a:tc>
                <a:tc>
                  <a:txBody>
                    <a:bodyPr/>
                    <a:lstStyle/>
                    <a:p>
                      <a:pPr algn="ctr">
                        <a:lnSpc>
                          <a:spcPct val="120000"/>
                        </a:lnSpc>
                      </a:pPr>
                      <a:r>
                        <a:rPr kumimoji="1" lang="ja-JP" altLang="en-US" sz="1600">
                          <a:latin typeface="+mn-lt"/>
                        </a:rPr>
                        <a:t>わかっていること</a:t>
                      </a:r>
                    </a:p>
                  </a:txBody>
                  <a:tcPr anchor="ctr"/>
                </a:tc>
                <a:tc>
                  <a:txBody>
                    <a:bodyPr/>
                    <a:lstStyle/>
                    <a:p>
                      <a:pPr algn="ctr">
                        <a:lnSpc>
                          <a:spcPct val="120000"/>
                        </a:lnSpc>
                      </a:pPr>
                      <a:r>
                        <a:rPr kumimoji="1" lang="ja-JP" altLang="en-US" sz="1600" dirty="0">
                          <a:latin typeface="+mn-lt"/>
                        </a:rPr>
                        <a:t>（よく）わからないこと</a:t>
                      </a:r>
                    </a:p>
                  </a:txBody>
                  <a:tcPr anchor="ctr"/>
                </a:tc>
                <a:tc>
                  <a:txBody>
                    <a:bodyPr/>
                    <a:lstStyle/>
                    <a:p>
                      <a:pPr algn="ctr">
                        <a:lnSpc>
                          <a:spcPct val="120000"/>
                        </a:lnSpc>
                      </a:pPr>
                      <a:r>
                        <a:rPr kumimoji="1" lang="ja-JP" altLang="en-US" sz="1600" dirty="0">
                          <a:latin typeface="+mn-lt"/>
                        </a:rPr>
                        <a:t>おそらく</a:t>
                      </a:r>
                      <a:r>
                        <a:rPr kumimoji="1" lang="en-US" altLang="ja-JP" sz="1600" dirty="0">
                          <a:latin typeface="+mn-lt"/>
                        </a:rPr>
                        <a:t>…</a:t>
                      </a:r>
                      <a:endParaRPr kumimoji="1" lang="ja-JP" altLang="en-US" sz="1600" dirty="0">
                        <a:latin typeface="+mn-lt"/>
                      </a:endParaRPr>
                    </a:p>
                  </a:txBody>
                  <a:tcPr anchor="ctr"/>
                </a:tc>
                <a:extLst>
                  <a:ext uri="{0D108BD9-81ED-4DB2-BD59-A6C34878D82A}">
                    <a16:rowId xmlns:a16="http://schemas.microsoft.com/office/drawing/2014/main" val="2000406553"/>
                  </a:ext>
                </a:extLst>
              </a:tr>
              <a:tr h="796825">
                <a:tc>
                  <a:txBody>
                    <a:bodyPr/>
                    <a:lstStyle/>
                    <a:p>
                      <a:pPr algn="ctr">
                        <a:lnSpc>
                          <a:spcPct val="120000"/>
                        </a:lnSpc>
                      </a:pPr>
                      <a:r>
                        <a:rPr kumimoji="1" lang="ja-JP" altLang="en-US" sz="1600">
                          <a:latin typeface="+mn-lt"/>
                        </a:rPr>
                        <a:t>いつから</a:t>
                      </a:r>
                    </a:p>
                  </a:txBody>
                  <a:tcPr anchor="ctr"/>
                </a:tc>
                <a:tc>
                  <a:txBody>
                    <a:bodyPr/>
                    <a:lstStyle/>
                    <a:p>
                      <a:pPr>
                        <a:lnSpc>
                          <a:spcPct val="120000"/>
                        </a:lnSpc>
                      </a:pPr>
                      <a:r>
                        <a:rPr kumimoji="1" lang="en-US" altLang="ja-JP" sz="1600" dirty="0">
                          <a:latin typeface="+mn-lt"/>
                        </a:rPr>
                        <a:t>2025</a:t>
                      </a:r>
                      <a:r>
                        <a:rPr kumimoji="1" lang="ja-JP" altLang="en-US" sz="1600" dirty="0">
                          <a:latin typeface="+mn-lt"/>
                        </a:rPr>
                        <a:t>年度新規公募分から</a:t>
                      </a:r>
                      <a:br>
                        <a:rPr kumimoji="1" lang="en-US" altLang="ja-JP" sz="1600" dirty="0">
                          <a:latin typeface="+mn-lt"/>
                        </a:rPr>
                      </a:br>
                      <a:r>
                        <a:rPr kumimoji="1" lang="ja-JP" altLang="en-US" sz="1600" dirty="0">
                          <a:latin typeface="+mn-lt"/>
                        </a:rPr>
                        <a:t>（＝</a:t>
                      </a:r>
                      <a:r>
                        <a:rPr kumimoji="1" lang="en-US" altLang="ja-JP" sz="1600" dirty="0">
                          <a:latin typeface="+mn-lt"/>
                        </a:rPr>
                        <a:t>2026</a:t>
                      </a:r>
                      <a:r>
                        <a:rPr kumimoji="1" lang="ja-JP" altLang="en-US" sz="1600" dirty="0">
                          <a:latin typeface="+mn-lt"/>
                        </a:rPr>
                        <a:t>年度交付分から）</a:t>
                      </a:r>
                    </a:p>
                  </a:txBody>
                  <a:tcPr anchor="ctr">
                    <a:solidFill>
                      <a:schemeClr val="bg1">
                        <a:lumMod val="95000"/>
                      </a:schemeClr>
                    </a:solidFill>
                  </a:tcPr>
                </a:tc>
                <a:tc>
                  <a:txBody>
                    <a:bodyPr/>
                    <a:lstStyle/>
                    <a:p>
                      <a:pPr>
                        <a:lnSpc>
                          <a:spcPct val="120000"/>
                        </a:lnSpc>
                      </a:pPr>
                      <a:r>
                        <a:rPr kumimoji="1" lang="ja-JP" altLang="en-US" sz="1600" dirty="0">
                          <a:latin typeface="+mn-lt"/>
                        </a:rPr>
                        <a:t>対象となる制度</a:t>
                      </a:r>
                    </a:p>
                  </a:txBody>
                  <a:tcPr anchor="ctr">
                    <a:solidFill>
                      <a:schemeClr val="bg1">
                        <a:lumMod val="95000"/>
                      </a:schemeClr>
                    </a:solidFill>
                  </a:tcPr>
                </a:tc>
                <a:tc>
                  <a:txBody>
                    <a:bodyPr/>
                    <a:lstStyle/>
                    <a:p>
                      <a:pPr>
                        <a:lnSpc>
                          <a:spcPct val="120000"/>
                        </a:lnSpc>
                      </a:pPr>
                      <a:r>
                        <a:rPr kumimoji="1" lang="ja-JP" altLang="en-US" sz="1600" dirty="0">
                          <a:latin typeface="+mn-lt"/>
                        </a:rPr>
                        <a:t>科研費、</a:t>
                      </a:r>
                      <a:r>
                        <a:rPr kumimoji="1" lang="en-US" altLang="ja-JP" sz="1600" dirty="0">
                          <a:latin typeface="+mn-lt"/>
                        </a:rPr>
                        <a:t>JST</a:t>
                      </a:r>
                      <a:r>
                        <a:rPr kumimoji="1" lang="ja-JP" altLang="en-US" sz="1600" dirty="0">
                          <a:latin typeface="+mn-lt"/>
                        </a:rPr>
                        <a:t>の競争的資金、もしかすると</a:t>
                      </a:r>
                      <a:r>
                        <a:rPr kumimoji="1" lang="en-US" altLang="ja-JP" sz="1600" dirty="0">
                          <a:latin typeface="+mn-lt"/>
                        </a:rPr>
                        <a:t>AMED</a:t>
                      </a:r>
                      <a:r>
                        <a:rPr kumimoji="1" lang="ja-JP" altLang="en-US" sz="1600" dirty="0">
                          <a:latin typeface="+mn-lt"/>
                        </a:rPr>
                        <a:t>も？</a:t>
                      </a:r>
                    </a:p>
                  </a:txBody>
                  <a:tcPr anchor="ctr">
                    <a:solidFill>
                      <a:schemeClr val="bg1">
                        <a:lumMod val="95000"/>
                      </a:schemeClr>
                    </a:solidFill>
                  </a:tcPr>
                </a:tc>
                <a:extLst>
                  <a:ext uri="{0D108BD9-81ED-4DB2-BD59-A6C34878D82A}">
                    <a16:rowId xmlns:a16="http://schemas.microsoft.com/office/drawing/2014/main" val="2754010372"/>
                  </a:ext>
                </a:extLst>
              </a:tr>
              <a:tr h="796825">
                <a:tc>
                  <a:txBody>
                    <a:bodyPr/>
                    <a:lstStyle/>
                    <a:p>
                      <a:pPr algn="ctr">
                        <a:lnSpc>
                          <a:spcPct val="120000"/>
                        </a:lnSpc>
                      </a:pPr>
                      <a:r>
                        <a:rPr kumimoji="1" lang="ja-JP" altLang="en-US" sz="1600" dirty="0">
                          <a:latin typeface="+mn-lt"/>
                        </a:rPr>
                        <a:t>何を</a:t>
                      </a:r>
                    </a:p>
                  </a:txBody>
                  <a:tcPr anchor="ctr"/>
                </a:tc>
                <a:tc>
                  <a:txBody>
                    <a:bodyPr/>
                    <a:lstStyle/>
                    <a:p>
                      <a:pPr>
                        <a:lnSpc>
                          <a:spcPct val="120000"/>
                        </a:lnSpc>
                      </a:pPr>
                      <a:r>
                        <a:rPr kumimoji="1" lang="ja-JP" altLang="en-US" sz="1600" dirty="0">
                          <a:latin typeface="+mn-lt"/>
                        </a:rPr>
                        <a:t>査読付き学術論文（著者最終稿含む）</a:t>
                      </a:r>
                      <a:endParaRPr kumimoji="1" lang="en-US" altLang="ja-JP" sz="1600" dirty="0">
                        <a:latin typeface="+mn-lt"/>
                      </a:endParaRPr>
                    </a:p>
                    <a:p>
                      <a:pPr>
                        <a:lnSpc>
                          <a:spcPct val="120000"/>
                        </a:lnSpc>
                      </a:pPr>
                      <a:r>
                        <a:rPr kumimoji="1" lang="ja-JP" altLang="en-US" sz="1600" dirty="0">
                          <a:latin typeface="+mn-lt"/>
                        </a:rPr>
                        <a:t>＆当該学術論文の</a:t>
                      </a:r>
                      <a:r>
                        <a:rPr kumimoji="1" lang="ja-JP" altLang="en-US" sz="1600" dirty="0">
                          <a:solidFill>
                            <a:srgbClr val="FF0000"/>
                          </a:solidFill>
                          <a:latin typeface="+mn-lt"/>
                        </a:rPr>
                        <a:t>根拠データ</a:t>
                      </a:r>
                    </a:p>
                  </a:txBody>
                  <a:tcPr anchor="ctr"/>
                </a:tc>
                <a:tc>
                  <a:txBody>
                    <a:bodyPr/>
                    <a:lstStyle/>
                    <a:p>
                      <a:pPr>
                        <a:lnSpc>
                          <a:spcPct val="120000"/>
                        </a:lnSpc>
                      </a:pPr>
                      <a:endParaRPr kumimoji="1" lang="ja-JP" altLang="en-US" sz="1600">
                        <a:latin typeface="+mn-lt"/>
                      </a:endParaRPr>
                    </a:p>
                  </a:txBody>
                  <a:tcPr anchor="ctr"/>
                </a:tc>
                <a:tc>
                  <a:txBody>
                    <a:bodyPr/>
                    <a:lstStyle/>
                    <a:p>
                      <a:pPr>
                        <a:lnSpc>
                          <a:spcPct val="120000"/>
                        </a:lnSpc>
                      </a:pPr>
                      <a:endParaRPr kumimoji="1" lang="ja-JP" altLang="en-US" sz="1600">
                        <a:latin typeface="+mn-lt"/>
                      </a:endParaRPr>
                    </a:p>
                  </a:txBody>
                  <a:tcPr anchor="ctr"/>
                </a:tc>
                <a:extLst>
                  <a:ext uri="{0D108BD9-81ED-4DB2-BD59-A6C34878D82A}">
                    <a16:rowId xmlns:a16="http://schemas.microsoft.com/office/drawing/2014/main" val="2272844217"/>
                  </a:ext>
                </a:extLst>
              </a:tr>
              <a:tr h="796825">
                <a:tc>
                  <a:txBody>
                    <a:bodyPr/>
                    <a:lstStyle/>
                    <a:p>
                      <a:pPr algn="ctr">
                        <a:lnSpc>
                          <a:spcPct val="120000"/>
                        </a:lnSpc>
                      </a:pPr>
                      <a:r>
                        <a:rPr kumimoji="1" lang="ja-JP" altLang="en-US" sz="1600">
                          <a:latin typeface="+mn-lt"/>
                        </a:rPr>
                        <a:t>いつ</a:t>
                      </a:r>
                    </a:p>
                  </a:txBody>
                  <a:tcPr anchor="ctr"/>
                </a:tc>
                <a:tc>
                  <a:txBody>
                    <a:bodyPr/>
                    <a:lstStyle/>
                    <a:p>
                      <a:pPr>
                        <a:lnSpc>
                          <a:spcPct val="120000"/>
                        </a:lnSpc>
                      </a:pPr>
                      <a:r>
                        <a:rPr kumimoji="1" lang="ja-JP" altLang="en-US" sz="1600" dirty="0">
                          <a:latin typeface="+mn-lt"/>
                        </a:rPr>
                        <a:t>学術雑誌への掲載後、即時</a:t>
                      </a:r>
                    </a:p>
                  </a:txBody>
                  <a:tcPr anchor="ctr">
                    <a:solidFill>
                      <a:schemeClr val="bg1">
                        <a:lumMod val="95000"/>
                      </a:schemeClr>
                    </a:solidFill>
                  </a:tcPr>
                </a:tc>
                <a:tc>
                  <a:txBody>
                    <a:bodyPr/>
                    <a:lstStyle/>
                    <a:p>
                      <a:pPr>
                        <a:lnSpc>
                          <a:spcPct val="120000"/>
                        </a:lnSpc>
                      </a:pPr>
                      <a:r>
                        <a:rPr kumimoji="1" lang="ja-JP" altLang="en-US" sz="1600" dirty="0">
                          <a:latin typeface="+mn-lt"/>
                        </a:rPr>
                        <a:t>即時の猶予期間</a:t>
                      </a:r>
                      <a:endParaRPr kumimoji="1" lang="en-US" altLang="ja-JP" sz="1600" dirty="0">
                        <a:latin typeface="+mn-lt"/>
                      </a:endParaRPr>
                    </a:p>
                    <a:p>
                      <a:pPr>
                        <a:lnSpc>
                          <a:spcPct val="120000"/>
                        </a:lnSpc>
                      </a:pPr>
                      <a:r>
                        <a:rPr kumimoji="1" lang="ja-JP" altLang="en-US" sz="1600" dirty="0">
                          <a:latin typeface="+mn-lt"/>
                        </a:rPr>
                        <a:t>エンバーゴがある場合の対応</a:t>
                      </a:r>
                    </a:p>
                  </a:txBody>
                  <a:tcPr anchor="ctr">
                    <a:solidFill>
                      <a:schemeClr val="bg1">
                        <a:lumMod val="95000"/>
                      </a:schemeClr>
                    </a:solidFill>
                  </a:tcPr>
                </a:tc>
                <a:tc>
                  <a:txBody>
                    <a:bodyPr/>
                    <a:lstStyle/>
                    <a:p>
                      <a:pPr>
                        <a:lnSpc>
                          <a:spcPct val="120000"/>
                        </a:lnSpc>
                      </a:pPr>
                      <a:endParaRPr kumimoji="1" lang="ja-JP" altLang="en-US" sz="1600">
                        <a:latin typeface="+mn-lt"/>
                      </a:endParaRPr>
                    </a:p>
                  </a:txBody>
                  <a:tcPr anchor="ctr">
                    <a:solidFill>
                      <a:schemeClr val="bg1">
                        <a:lumMod val="95000"/>
                      </a:schemeClr>
                    </a:solidFill>
                  </a:tcPr>
                </a:tc>
                <a:extLst>
                  <a:ext uri="{0D108BD9-81ED-4DB2-BD59-A6C34878D82A}">
                    <a16:rowId xmlns:a16="http://schemas.microsoft.com/office/drawing/2014/main" val="3267688841"/>
                  </a:ext>
                </a:extLst>
              </a:tr>
              <a:tr h="796825">
                <a:tc>
                  <a:txBody>
                    <a:bodyPr/>
                    <a:lstStyle/>
                    <a:p>
                      <a:pPr algn="ctr">
                        <a:lnSpc>
                          <a:spcPct val="120000"/>
                        </a:lnSpc>
                      </a:pPr>
                      <a:r>
                        <a:rPr kumimoji="1" lang="ja-JP" altLang="en-US" sz="1600">
                          <a:latin typeface="+mn-lt"/>
                        </a:rPr>
                        <a:t>どのように</a:t>
                      </a:r>
                    </a:p>
                  </a:txBody>
                  <a:tcPr anchor="ctr"/>
                </a:tc>
                <a:tc>
                  <a:txBody>
                    <a:bodyPr/>
                    <a:lstStyle/>
                    <a:p>
                      <a:pPr>
                        <a:lnSpc>
                          <a:spcPct val="120000"/>
                        </a:lnSpc>
                      </a:pPr>
                      <a:r>
                        <a:rPr kumimoji="1" lang="en-US" altLang="ja-JP" sz="1600" dirty="0">
                          <a:latin typeface="+mn-lt"/>
                        </a:rPr>
                        <a:t>NII Research Data Cloud</a:t>
                      </a:r>
                      <a:r>
                        <a:rPr kumimoji="1" lang="ja-JP" altLang="en-US" sz="1600" dirty="0">
                          <a:latin typeface="+mn-lt"/>
                        </a:rPr>
                        <a:t>上で</a:t>
                      </a:r>
                      <a:br>
                        <a:rPr kumimoji="1" lang="en-US" altLang="ja-JP" sz="1600" dirty="0">
                          <a:latin typeface="+mn-lt"/>
                        </a:rPr>
                      </a:br>
                      <a:r>
                        <a:rPr kumimoji="1" lang="ja-JP" altLang="en-US" sz="1600" dirty="0">
                          <a:latin typeface="+mn-lt"/>
                        </a:rPr>
                        <a:t>検索可能な機関リポジトリ等への掲載</a:t>
                      </a:r>
                    </a:p>
                  </a:txBody>
                  <a:tcPr anchor="ctr"/>
                </a:tc>
                <a:tc>
                  <a:txBody>
                    <a:bodyPr/>
                    <a:lstStyle/>
                    <a:p>
                      <a:pPr>
                        <a:lnSpc>
                          <a:spcPct val="120000"/>
                        </a:lnSpc>
                      </a:pPr>
                      <a:r>
                        <a:rPr kumimoji="1" lang="ja-JP" altLang="en-US" sz="1600" dirty="0">
                          <a:latin typeface="+mn-lt"/>
                        </a:rPr>
                        <a:t>ゴールド</a:t>
                      </a:r>
                      <a:r>
                        <a:rPr kumimoji="1" lang="en-US" altLang="ja-JP" sz="1600" dirty="0">
                          <a:latin typeface="+mn-lt"/>
                        </a:rPr>
                        <a:t>OA</a:t>
                      </a:r>
                      <a:r>
                        <a:rPr kumimoji="1" lang="ja-JP" altLang="en-US" sz="1600" dirty="0">
                          <a:latin typeface="+mn-lt"/>
                        </a:rPr>
                        <a:t>の扱い（</a:t>
                      </a:r>
                      <a:r>
                        <a:rPr kumimoji="1" lang="en-US" altLang="ja-JP" sz="1600" dirty="0">
                          <a:latin typeface="+mn-lt"/>
                        </a:rPr>
                        <a:t>※</a:t>
                      </a:r>
                      <a:r>
                        <a:rPr kumimoji="1" lang="ja-JP" altLang="en-US" sz="1600" dirty="0">
                          <a:latin typeface="+mn-lt"/>
                        </a:rPr>
                        <a:t>後述）</a:t>
                      </a:r>
                      <a:br>
                        <a:rPr kumimoji="1" lang="en-US" altLang="ja-JP" sz="1600" dirty="0">
                          <a:latin typeface="+mn-lt"/>
                        </a:rPr>
                      </a:br>
                      <a:r>
                        <a:rPr kumimoji="1" lang="ja-JP" altLang="en-US" sz="1600" dirty="0">
                          <a:latin typeface="+mn-lt"/>
                        </a:rPr>
                        <a:t>分野リポジトリ、</a:t>
                      </a:r>
                      <a:r>
                        <a:rPr kumimoji="1" lang="en-US" altLang="ja-JP" sz="1600" dirty="0">
                          <a:latin typeface="+mn-lt"/>
                        </a:rPr>
                        <a:t>JSTAGE</a:t>
                      </a:r>
                      <a:r>
                        <a:rPr kumimoji="1" lang="ja-JP" altLang="en-US" sz="1600" dirty="0">
                          <a:latin typeface="+mn-lt"/>
                        </a:rPr>
                        <a:t>でも可？</a:t>
                      </a:r>
                      <a:endParaRPr kumimoji="1" lang="en-US" altLang="ja-JP" sz="1600" dirty="0">
                        <a:latin typeface="+mn-lt"/>
                      </a:endParaRPr>
                    </a:p>
                  </a:txBody>
                  <a:tcPr anchor="ctr"/>
                </a:tc>
                <a:tc>
                  <a:txBody>
                    <a:bodyPr/>
                    <a:lstStyle/>
                    <a:p>
                      <a:pPr>
                        <a:lnSpc>
                          <a:spcPct val="120000"/>
                        </a:lnSpc>
                      </a:pPr>
                      <a:r>
                        <a:rPr kumimoji="1" lang="ja-JP" altLang="en-US" sz="1600" dirty="0">
                          <a:latin typeface="+mn-lt"/>
                        </a:rPr>
                        <a:t>分野リポジトリはおそらく</a:t>
                      </a:r>
                      <a:r>
                        <a:rPr kumimoji="1" lang="en-US" altLang="ja-JP" sz="1600" dirty="0">
                          <a:latin typeface="+mn-lt"/>
                        </a:rPr>
                        <a:t>OK</a:t>
                      </a:r>
                    </a:p>
                  </a:txBody>
                  <a:tcPr anchor="ctr"/>
                </a:tc>
                <a:extLst>
                  <a:ext uri="{0D108BD9-81ED-4DB2-BD59-A6C34878D82A}">
                    <a16:rowId xmlns:a16="http://schemas.microsoft.com/office/drawing/2014/main" val="3606149929"/>
                  </a:ext>
                </a:extLst>
              </a:tr>
              <a:tr h="796825">
                <a:tc>
                  <a:txBody>
                    <a:bodyPr/>
                    <a:lstStyle/>
                    <a:p>
                      <a:pPr algn="ctr">
                        <a:lnSpc>
                          <a:spcPct val="120000"/>
                        </a:lnSpc>
                      </a:pPr>
                      <a:r>
                        <a:rPr kumimoji="1" lang="ja-JP" altLang="en-US" sz="1600" dirty="0">
                          <a:latin typeface="+mn-lt"/>
                        </a:rPr>
                        <a:t>どの水準で</a:t>
                      </a:r>
                    </a:p>
                  </a:txBody>
                  <a:tcPr anchor="ctr"/>
                </a:tc>
                <a:tc>
                  <a:txBody>
                    <a:bodyPr/>
                    <a:lstStyle/>
                    <a:p>
                      <a:pPr>
                        <a:lnSpc>
                          <a:spcPct val="120000"/>
                        </a:lnSpc>
                      </a:pPr>
                      <a:r>
                        <a:rPr kumimoji="1" lang="ja-JP" altLang="en-US" sz="1600" dirty="0">
                          <a:latin typeface="+mn-lt"/>
                        </a:rPr>
                        <a:t>？？？</a:t>
                      </a:r>
                    </a:p>
                  </a:txBody>
                  <a:tcPr anchor="ctr">
                    <a:solidFill>
                      <a:schemeClr val="bg1">
                        <a:lumMod val="95000"/>
                      </a:schemeClr>
                    </a:solidFill>
                  </a:tcPr>
                </a:tc>
                <a:tc>
                  <a:txBody>
                    <a:bodyPr/>
                    <a:lstStyle/>
                    <a:p>
                      <a:pPr>
                        <a:lnSpc>
                          <a:spcPct val="120000"/>
                        </a:lnSpc>
                      </a:pPr>
                      <a:r>
                        <a:rPr kumimoji="1" lang="ja-JP" altLang="en-US" sz="1600" dirty="0">
                          <a:latin typeface="+mn-lt"/>
                        </a:rPr>
                        <a:t>履行状況はモニタリングされるのか</a:t>
                      </a:r>
                      <a:endParaRPr kumimoji="1" lang="en-US" altLang="ja-JP" sz="1600" dirty="0">
                        <a:latin typeface="+mn-lt"/>
                      </a:endParaRPr>
                    </a:p>
                    <a:p>
                      <a:pPr>
                        <a:lnSpc>
                          <a:spcPct val="120000"/>
                        </a:lnSpc>
                      </a:pPr>
                      <a:r>
                        <a:rPr kumimoji="1" lang="ja-JP" altLang="en-US" sz="1600" dirty="0">
                          <a:latin typeface="+mn-lt"/>
                        </a:rPr>
                        <a:t>アメ</a:t>
                      </a:r>
                      <a:r>
                        <a:rPr kumimoji="1" lang="en-US" altLang="ja-JP" sz="1600" dirty="0">
                          <a:latin typeface="+mn-lt"/>
                        </a:rPr>
                        <a:t>or</a:t>
                      </a:r>
                      <a:r>
                        <a:rPr kumimoji="1" lang="ja-JP" altLang="en-US" sz="1600" dirty="0">
                          <a:latin typeface="+mn-lt"/>
                        </a:rPr>
                        <a:t>ムチ？</a:t>
                      </a:r>
                    </a:p>
                  </a:txBody>
                  <a:tcPr anchor="ctr">
                    <a:solidFill>
                      <a:schemeClr val="bg1">
                        <a:lumMod val="95000"/>
                      </a:schemeClr>
                    </a:solidFill>
                  </a:tcPr>
                </a:tc>
                <a:tc>
                  <a:txBody>
                    <a:bodyPr/>
                    <a:lstStyle/>
                    <a:p>
                      <a:pPr>
                        <a:lnSpc>
                          <a:spcPct val="120000"/>
                        </a:lnSpc>
                      </a:pPr>
                      <a:r>
                        <a:rPr kumimoji="1" lang="ja-JP" altLang="en-US" sz="1600" dirty="0">
                          <a:latin typeface="+mn-lt"/>
                        </a:rPr>
                        <a:t>実績報告書への記載レベル？</a:t>
                      </a:r>
                    </a:p>
                  </a:txBody>
                  <a:tcPr anchor="ctr">
                    <a:solidFill>
                      <a:schemeClr val="bg1">
                        <a:lumMod val="95000"/>
                      </a:schemeClr>
                    </a:solidFill>
                  </a:tcPr>
                </a:tc>
                <a:extLst>
                  <a:ext uri="{0D108BD9-81ED-4DB2-BD59-A6C34878D82A}">
                    <a16:rowId xmlns:a16="http://schemas.microsoft.com/office/drawing/2014/main" val="2964368029"/>
                  </a:ext>
                </a:extLst>
              </a:tr>
            </a:tbl>
          </a:graphicData>
        </a:graphic>
      </p:graphicFrame>
    </p:spTree>
    <p:extLst>
      <p:ext uri="{BB962C8B-B14F-4D97-AF65-F5344CB8AC3E}">
        <p14:creationId xmlns:p14="http://schemas.microsoft.com/office/powerpoint/2010/main" val="268094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令和</a:t>
            </a:r>
            <a:r>
              <a:rPr kumimoji="1" lang="en-US" altLang="ja-JP" dirty="0"/>
              <a:t>5</a:t>
            </a:r>
            <a:r>
              <a:rPr kumimoji="1" lang="ja-JP" altLang="en-US" dirty="0"/>
              <a:t>年度文部科学省補正予算（案）</a:t>
            </a:r>
          </a:p>
        </p:txBody>
      </p:sp>
      <p:pic>
        <p:nvPicPr>
          <p:cNvPr id="7" name="コンテンツ プレースホルダー 6"/>
          <p:cNvPicPr>
            <a:picLocks noGrp="1" noChangeAspect="1"/>
          </p:cNvPicPr>
          <p:nvPr>
            <p:ph idx="1"/>
          </p:nvPr>
        </p:nvPicPr>
        <p:blipFill>
          <a:blip r:embed="rId3"/>
          <a:stretch>
            <a:fillRect/>
          </a:stretch>
        </p:blipFill>
        <p:spPr>
          <a:xfrm>
            <a:off x="838200" y="1602635"/>
            <a:ext cx="6086707" cy="4300983"/>
          </a:xfrm>
          <a:prstGeom prst="rect">
            <a:avLst/>
          </a:prstGeom>
          <a:ln>
            <a:solidFill>
              <a:schemeClr val="tx1"/>
            </a:solidFill>
          </a:ln>
        </p:spPr>
      </p:pic>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14</a:t>
            </a:fld>
            <a:endParaRPr kumimoji="1" lang="ja-JP" altLang="en-US"/>
          </a:p>
        </p:txBody>
      </p:sp>
      <p:sp>
        <p:nvSpPr>
          <p:cNvPr id="8" name="テキスト ボックス 7"/>
          <p:cNvSpPr txBox="1"/>
          <p:nvPr/>
        </p:nvSpPr>
        <p:spPr>
          <a:xfrm>
            <a:off x="838200" y="5929929"/>
            <a:ext cx="4767652" cy="400110"/>
          </a:xfrm>
          <a:prstGeom prst="rect">
            <a:avLst/>
          </a:prstGeom>
          <a:noFill/>
          <a:ln>
            <a:noFill/>
          </a:ln>
        </p:spPr>
        <p:txBody>
          <a:bodyPr wrap="none" rtlCol="0">
            <a:spAutoFit/>
          </a:bodyPr>
          <a:lstStyle/>
          <a:p>
            <a:pPr>
              <a:spcBef>
                <a:spcPts val="600"/>
              </a:spcBef>
            </a:pPr>
            <a:r>
              <a:rPr lang="zh-TW" altLang="en-US" sz="1000" dirty="0">
                <a:latin typeface="+mn-ea"/>
              </a:rPr>
              <a:t>令和</a:t>
            </a:r>
            <a:r>
              <a:rPr lang="en-US" altLang="zh-TW" sz="1000" dirty="0">
                <a:latin typeface="+mn-ea"/>
              </a:rPr>
              <a:t>5</a:t>
            </a:r>
            <a:r>
              <a:rPr lang="zh-TW" altLang="en-US" sz="1000" dirty="0">
                <a:latin typeface="+mn-ea"/>
              </a:rPr>
              <a:t>年度文部科学省補正予算事業別資料集（案）</a:t>
            </a:r>
            <a:br>
              <a:rPr lang="en-US" altLang="ja-JP" sz="1000" dirty="0">
                <a:latin typeface="+mn-ea"/>
              </a:rPr>
            </a:br>
            <a:r>
              <a:rPr lang="en-US" altLang="ja-JP" sz="1000" dirty="0">
                <a:latin typeface="+mn-ea"/>
              </a:rPr>
              <a:t>https://www.mext.go.jp/a_menu/yosan/r01/1420672_00008.htm</a:t>
            </a:r>
            <a:endParaRPr kumimoji="1" lang="ja-JP" altLang="en-US" sz="1000" dirty="0">
              <a:latin typeface="+mn-ea"/>
            </a:endParaRPr>
          </a:p>
        </p:txBody>
      </p:sp>
      <p:sp>
        <p:nvSpPr>
          <p:cNvPr id="9" name="正方形/長方形 8"/>
          <p:cNvSpPr/>
          <p:nvPr/>
        </p:nvSpPr>
        <p:spPr>
          <a:xfrm>
            <a:off x="1148576" y="3947532"/>
            <a:ext cx="3479180" cy="65792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938133" y="1712525"/>
            <a:ext cx="6706000" cy="2291360"/>
          </a:xfrm>
          <a:prstGeom prst="wedgeRectCallout">
            <a:avLst>
              <a:gd name="adj1" fmla="val -64814"/>
              <a:gd name="adj2" fmla="val 38648"/>
            </a:avLst>
          </a:prstGeom>
          <a:solidFill>
            <a:schemeClr val="bg1"/>
          </a:solidFill>
          <a:ln w="38100">
            <a:solidFill>
              <a:schemeClr val="accent2"/>
            </a:solidFill>
          </a:ln>
        </p:spPr>
        <p:txBody>
          <a:bodyPr wrap="square" lIns="252000" tIns="144000" rIns="108000" bIns="144000" rtlCol="0">
            <a:spAutoFit/>
          </a:bodyPr>
          <a:lstStyle/>
          <a:p>
            <a:pPr marL="342900" indent="-342900">
              <a:lnSpc>
                <a:spcPct val="120000"/>
              </a:lnSpc>
              <a:spcBef>
                <a:spcPts val="600"/>
              </a:spcBef>
              <a:buFont typeface="Arial" panose="020B0604020202020204" pitchFamily="34" charset="0"/>
              <a:buChar char="•"/>
            </a:pPr>
            <a:r>
              <a:rPr lang="ja-JP" altLang="en-US" sz="2000" dirty="0">
                <a:latin typeface="+mn-ea"/>
              </a:rPr>
              <a:t>研究成果の</a:t>
            </a:r>
            <a:r>
              <a:rPr lang="ja-JP" altLang="en-US" sz="2000" b="1" dirty="0">
                <a:latin typeface="+mn-ea"/>
              </a:rPr>
              <a:t>管理・利活用システムの開発・高度化</a:t>
            </a:r>
            <a:r>
              <a:rPr lang="ja-JP" altLang="en-US" sz="2000" dirty="0">
                <a:latin typeface="+mn-ea"/>
              </a:rPr>
              <a:t>に係る研究開発費</a:t>
            </a:r>
            <a:endParaRPr lang="en-US" altLang="ja-JP" sz="2000" dirty="0">
              <a:latin typeface="+mn-ea"/>
            </a:endParaRPr>
          </a:p>
          <a:p>
            <a:pPr marL="342900" indent="-342900">
              <a:lnSpc>
                <a:spcPct val="120000"/>
              </a:lnSpc>
              <a:spcBef>
                <a:spcPts val="600"/>
              </a:spcBef>
              <a:buFont typeface="Arial" panose="020B0604020202020204" pitchFamily="34" charset="0"/>
              <a:buChar char="•"/>
            </a:pPr>
            <a:r>
              <a:rPr kumimoji="1" lang="ja-JP" altLang="en-US" sz="2000" dirty="0">
                <a:latin typeface="+mn-ea"/>
              </a:rPr>
              <a:t>研究成果の</a:t>
            </a:r>
            <a:r>
              <a:rPr kumimoji="1" lang="ja-JP" altLang="en-US" sz="2000" b="1" dirty="0">
                <a:latin typeface="+mn-ea"/>
              </a:rPr>
              <a:t>管理・利活用システムの運用・体制強化</a:t>
            </a:r>
            <a:r>
              <a:rPr kumimoji="1" lang="ja-JP" altLang="en-US" sz="2000" dirty="0">
                <a:latin typeface="+mn-ea"/>
              </a:rPr>
              <a:t>に係る経費</a:t>
            </a:r>
            <a:endParaRPr kumimoji="1" lang="en-US" altLang="ja-JP" sz="2000" dirty="0">
              <a:latin typeface="+mn-ea"/>
            </a:endParaRPr>
          </a:p>
          <a:p>
            <a:pPr marL="342900" indent="-342900">
              <a:lnSpc>
                <a:spcPct val="120000"/>
              </a:lnSpc>
              <a:spcBef>
                <a:spcPts val="600"/>
              </a:spcBef>
              <a:buFont typeface="Arial" panose="020B0604020202020204" pitchFamily="34" charset="0"/>
              <a:buChar char="•"/>
            </a:pPr>
            <a:r>
              <a:rPr lang="ja-JP" altLang="en-US" sz="2000" dirty="0">
                <a:latin typeface="+mn-ea"/>
              </a:rPr>
              <a:t>研究成果の</a:t>
            </a:r>
            <a:r>
              <a:rPr lang="en-US" altLang="ja-JP" sz="2000" b="1" dirty="0">
                <a:latin typeface="+mn-ea"/>
              </a:rPr>
              <a:t>OA</a:t>
            </a:r>
            <a:r>
              <a:rPr lang="ja-JP" altLang="en-US" sz="2000" b="1" dirty="0">
                <a:latin typeface="+mn-ea"/>
              </a:rPr>
              <a:t>化促進</a:t>
            </a:r>
            <a:r>
              <a:rPr lang="ja-JP" altLang="en-US" sz="2000" dirty="0">
                <a:latin typeface="+mn-ea"/>
              </a:rPr>
              <a:t>に係る経費（</a:t>
            </a:r>
            <a:r>
              <a:rPr lang="ja-JP" altLang="en-US" sz="2000" dirty="0">
                <a:solidFill>
                  <a:srgbClr val="FF0000"/>
                </a:solidFill>
                <a:latin typeface="+mn-ea"/>
              </a:rPr>
              <a:t>論文掲載公開料</a:t>
            </a:r>
            <a:r>
              <a:rPr lang="ja-JP" altLang="en-US" sz="2000" dirty="0">
                <a:latin typeface="+mn-ea"/>
              </a:rPr>
              <a:t>等）</a:t>
            </a:r>
            <a:endParaRPr kumimoji="1" lang="ja-JP" altLang="en-US" sz="2000" dirty="0">
              <a:latin typeface="+mn-ea"/>
            </a:endParaRPr>
          </a:p>
        </p:txBody>
      </p:sp>
      <p:sp>
        <p:nvSpPr>
          <p:cNvPr id="11" name="テキスト ボックス 10"/>
          <p:cNvSpPr txBox="1"/>
          <p:nvPr/>
        </p:nvSpPr>
        <p:spPr>
          <a:xfrm>
            <a:off x="7024588" y="4135744"/>
            <a:ext cx="4519864" cy="1831271"/>
          </a:xfrm>
          <a:prstGeom prst="rect">
            <a:avLst/>
          </a:prstGeom>
          <a:solidFill>
            <a:schemeClr val="bg1"/>
          </a:solidFill>
          <a:ln>
            <a:noFill/>
          </a:ln>
        </p:spPr>
        <p:txBody>
          <a:bodyPr wrap="square" rtlCol="0">
            <a:spAutoFit/>
          </a:bodyPr>
          <a:lstStyle/>
          <a:p>
            <a:pPr>
              <a:lnSpc>
                <a:spcPct val="120000"/>
              </a:lnSpc>
              <a:spcBef>
                <a:spcPts val="600"/>
              </a:spcBef>
            </a:pPr>
            <a:r>
              <a:rPr kumimoji="1" lang="ja-JP" altLang="en-US" dirty="0"/>
              <a:t>「考え方」の背景や、以前からの検討においても</a:t>
            </a:r>
            <a:r>
              <a:rPr kumimoji="1" lang="en-US" altLang="ja-JP" dirty="0"/>
              <a:t>APC</a:t>
            </a:r>
            <a:r>
              <a:rPr kumimoji="1" lang="ja-JP" altLang="en-US" dirty="0"/>
              <a:t>支援に触れられていることから、</a:t>
            </a:r>
            <a:r>
              <a:rPr lang="ja-JP" altLang="en-US" dirty="0"/>
              <a:t>ゴールド</a:t>
            </a:r>
            <a:r>
              <a:rPr lang="en-US" altLang="ja-JP" dirty="0"/>
              <a:t>OA</a:t>
            </a:r>
            <a:r>
              <a:rPr lang="ja-JP" altLang="en-US" dirty="0"/>
              <a:t>も要件を満たすと考えてよさそう</a:t>
            </a:r>
            <a:r>
              <a:rPr lang="en-US" altLang="ja-JP" dirty="0"/>
              <a:t>…</a:t>
            </a:r>
          </a:p>
          <a:p>
            <a:pPr>
              <a:lnSpc>
                <a:spcPct val="120000"/>
              </a:lnSpc>
              <a:spcBef>
                <a:spcPts val="600"/>
              </a:spcBef>
            </a:pPr>
            <a:r>
              <a:rPr lang="ja-JP" altLang="en-US" dirty="0"/>
              <a:t>（でも、どうやって配分するんだろう？）</a:t>
            </a:r>
            <a:endParaRPr kumimoji="1" lang="ja-JP" altLang="en-US" dirty="0"/>
          </a:p>
        </p:txBody>
      </p:sp>
    </p:spTree>
    <p:extLst>
      <p:ext uri="{BB962C8B-B14F-4D97-AF65-F5344CB8AC3E}">
        <p14:creationId xmlns:p14="http://schemas.microsoft.com/office/powerpoint/2010/main" val="411094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870E-696E-6062-8FA1-4B790736171A}"/>
              </a:ext>
            </a:extLst>
          </p:cNvPr>
          <p:cNvSpPr>
            <a:spLocks noGrp="1"/>
          </p:cNvSpPr>
          <p:nvPr>
            <p:ph type="title"/>
          </p:nvPr>
        </p:nvSpPr>
        <p:spPr/>
        <p:txBody>
          <a:bodyPr/>
          <a:lstStyle/>
          <a:p>
            <a:r>
              <a:rPr lang="en-US" altLang="ja-JP" dirty="0"/>
              <a:t>11/1 J-STAGE</a:t>
            </a:r>
            <a:r>
              <a:rPr lang="ja-JP" altLang="en-US" dirty="0"/>
              <a:t>セミナーでの</a:t>
            </a:r>
            <a:r>
              <a:rPr lang="en-US" altLang="ja-JP" dirty="0"/>
              <a:t>Q&amp;A</a:t>
            </a:r>
            <a:endParaRPr kumimoji="1" lang="en-US" dirty="0"/>
          </a:p>
        </p:txBody>
      </p:sp>
      <p:sp>
        <p:nvSpPr>
          <p:cNvPr id="4" name="Date Placeholder 3">
            <a:extLst>
              <a:ext uri="{FF2B5EF4-FFF2-40B4-BE49-F238E27FC236}">
                <a16:creationId xmlns:a16="http://schemas.microsoft.com/office/drawing/2014/main" id="{C8704A01-97E0-2717-DAF1-B4AB6CAA4051}"/>
              </a:ext>
            </a:extLst>
          </p:cNvPr>
          <p:cNvSpPr>
            <a:spLocks noGrp="1"/>
          </p:cNvSpPr>
          <p:nvPr>
            <p:ph type="dt" sz="half" idx="10"/>
          </p:nvPr>
        </p:nvSpPr>
        <p:spPr/>
        <p:txBody>
          <a:bodyPr/>
          <a:lstStyle/>
          <a:p>
            <a:r>
              <a:rPr kumimoji="1" lang="en-US" altLang="ja-JP"/>
              <a:t>2023/11/27</a:t>
            </a:r>
            <a:endParaRPr kumimoji="1" lang="ja-JP" altLang="en-US"/>
          </a:p>
        </p:txBody>
      </p:sp>
      <p:sp>
        <p:nvSpPr>
          <p:cNvPr id="5" name="Footer Placeholder 4">
            <a:extLst>
              <a:ext uri="{FF2B5EF4-FFF2-40B4-BE49-F238E27FC236}">
                <a16:creationId xmlns:a16="http://schemas.microsoft.com/office/drawing/2014/main" id="{6980E04F-5079-F5C7-ECB1-F4F9B66C359A}"/>
              </a:ext>
            </a:extLst>
          </p:cNvPr>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Slide Number Placeholder 5">
            <a:extLst>
              <a:ext uri="{FF2B5EF4-FFF2-40B4-BE49-F238E27FC236}">
                <a16:creationId xmlns:a16="http://schemas.microsoft.com/office/drawing/2014/main" id="{779EF5D2-C44D-A1C7-D6B7-FABC5E04F05E}"/>
              </a:ext>
            </a:extLst>
          </p:cNvPr>
          <p:cNvSpPr>
            <a:spLocks noGrp="1"/>
          </p:cNvSpPr>
          <p:nvPr>
            <p:ph type="sldNum" sz="quarter" idx="12"/>
          </p:nvPr>
        </p:nvSpPr>
        <p:spPr/>
        <p:txBody>
          <a:bodyPr/>
          <a:lstStyle/>
          <a:p>
            <a:fld id="{C61DB4B3-C11E-4F06-84A7-53BF7636EAC2}" type="slidenum">
              <a:rPr kumimoji="1" lang="ja-JP" altLang="en-US" smtClean="0"/>
              <a:t>15</a:t>
            </a:fld>
            <a:endParaRPr kumimoji="1" lang="ja-JP" altLang="en-US"/>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2196103185"/>
              </p:ext>
            </p:extLst>
          </p:nvPr>
        </p:nvGraphicFramePr>
        <p:xfrm>
          <a:off x="838200" y="1774824"/>
          <a:ext cx="10515600" cy="3381375"/>
        </p:xfrm>
        <a:graphic>
          <a:graphicData uri="http://schemas.openxmlformats.org/drawingml/2006/table">
            <a:tbl>
              <a:tblPr firstCol="1" bandRow="1">
                <a:tableStyleId>{8EC20E35-A176-4012-BC5E-935CFFF8708E}</a:tableStyleId>
              </a:tblPr>
              <a:tblGrid>
                <a:gridCol w="546100">
                  <a:extLst>
                    <a:ext uri="{9D8B030D-6E8A-4147-A177-3AD203B41FA5}">
                      <a16:colId xmlns:a16="http://schemas.microsoft.com/office/drawing/2014/main" val="3892756068"/>
                    </a:ext>
                  </a:extLst>
                </a:gridCol>
                <a:gridCol w="9969500">
                  <a:extLst>
                    <a:ext uri="{9D8B030D-6E8A-4147-A177-3AD203B41FA5}">
                      <a16:colId xmlns:a16="http://schemas.microsoft.com/office/drawing/2014/main" val="275880175"/>
                    </a:ext>
                  </a:extLst>
                </a:gridCol>
              </a:tblGrid>
              <a:tr h="1278325">
                <a:tc>
                  <a:txBody>
                    <a:bodyPr/>
                    <a:lstStyle/>
                    <a:p>
                      <a:pPr algn="ctr">
                        <a:lnSpc>
                          <a:spcPct val="120000"/>
                        </a:lnSpc>
                      </a:pPr>
                      <a:r>
                        <a:rPr kumimoji="1" lang="en-US" altLang="ja-JP" sz="2000" dirty="0"/>
                        <a:t>Q</a:t>
                      </a:r>
                      <a:endParaRPr kumimoji="1" lang="ja-JP" altLang="en-US" sz="2000" dirty="0"/>
                    </a:p>
                  </a:txBody>
                  <a:tcPr anchor="ctr"/>
                </a:tc>
                <a:tc>
                  <a:txBody>
                    <a:bodyPr/>
                    <a:lstStyle/>
                    <a:p>
                      <a:pPr>
                        <a:lnSpc>
                          <a:spcPct val="120000"/>
                        </a:lnSpc>
                      </a:pPr>
                      <a:r>
                        <a:rPr kumimoji="1" lang="ja-JP" altLang="en-US" sz="2000" dirty="0"/>
                        <a:t>即時に機関リポジトリ等へ掲載を義務付けるという事で、転換契約等（ゴールド</a:t>
                      </a:r>
                      <a:r>
                        <a:rPr kumimoji="1" lang="en-US" altLang="ja-JP" sz="2000" dirty="0"/>
                        <a:t>OA</a:t>
                      </a:r>
                      <a:r>
                        <a:rPr kumimoji="1" lang="ja-JP" altLang="en-US" sz="2000" dirty="0"/>
                        <a:t>）ですでに</a:t>
                      </a:r>
                      <a:r>
                        <a:rPr kumimoji="1" lang="en-US" altLang="ja-JP" sz="2000" dirty="0"/>
                        <a:t>OA</a:t>
                      </a:r>
                      <a:r>
                        <a:rPr kumimoji="1" lang="ja-JP" altLang="en-US" sz="2000" dirty="0"/>
                        <a:t>となった論文も登録すると二重に</a:t>
                      </a:r>
                      <a:r>
                        <a:rPr kumimoji="1" lang="en-US" altLang="ja-JP" sz="2000" dirty="0"/>
                        <a:t>OA</a:t>
                      </a:r>
                      <a:r>
                        <a:rPr kumimoji="1" lang="ja-JP" altLang="en-US" sz="2000" dirty="0"/>
                        <a:t>化することになると思いますが、機関リポジトリに登録が必須となるのでしょうか。</a:t>
                      </a:r>
                    </a:p>
                  </a:txBody>
                  <a:tcPr anchor="ctr"/>
                </a:tc>
                <a:extLst>
                  <a:ext uri="{0D108BD9-81ED-4DB2-BD59-A6C34878D82A}">
                    <a16:rowId xmlns:a16="http://schemas.microsoft.com/office/drawing/2014/main" val="1802808732"/>
                  </a:ext>
                </a:extLst>
              </a:tr>
              <a:tr h="2103050">
                <a:tc>
                  <a:txBody>
                    <a:bodyPr/>
                    <a:lstStyle/>
                    <a:p>
                      <a:pPr algn="ctr">
                        <a:lnSpc>
                          <a:spcPct val="120000"/>
                        </a:lnSpc>
                      </a:pPr>
                      <a:r>
                        <a:rPr kumimoji="1" lang="en-US" altLang="ja-JP" sz="2000" dirty="0"/>
                        <a:t>A</a:t>
                      </a:r>
                      <a:endParaRPr kumimoji="1" lang="ja-JP" altLang="en-US" sz="2000" dirty="0"/>
                    </a:p>
                  </a:txBody>
                  <a:tcPr anchor="ctr"/>
                </a:tc>
                <a:tc>
                  <a:txBody>
                    <a:bodyPr/>
                    <a:lstStyle/>
                    <a:p>
                      <a:pPr>
                        <a:lnSpc>
                          <a:spcPct val="120000"/>
                        </a:lnSpc>
                      </a:pPr>
                      <a:r>
                        <a:rPr kumimoji="1" lang="en-US" altLang="ja-JP" sz="2000" dirty="0"/>
                        <a:t>CSTI</a:t>
                      </a:r>
                      <a:r>
                        <a:rPr kumimoji="1" lang="ja-JP" altLang="en-US" sz="2000" dirty="0"/>
                        <a:t>有識者ペーパーでは、研究データの管理・利活用関連施策と整合し、国としての一覧性を確保するために、</a:t>
                      </a:r>
                      <a:r>
                        <a:rPr kumimoji="1" lang="en-US" altLang="ja-JP" sz="2000" dirty="0">
                          <a:solidFill>
                            <a:srgbClr val="FF0000"/>
                          </a:solidFill>
                        </a:rPr>
                        <a:t>NII RDC</a:t>
                      </a:r>
                      <a:r>
                        <a:rPr kumimoji="1" lang="ja-JP" altLang="en-US" sz="2000" dirty="0">
                          <a:solidFill>
                            <a:srgbClr val="FF0000"/>
                          </a:solidFill>
                        </a:rPr>
                        <a:t>（</a:t>
                      </a:r>
                      <a:r>
                        <a:rPr kumimoji="1" lang="en-US" altLang="ja-JP" sz="2000" dirty="0" err="1">
                          <a:solidFill>
                            <a:srgbClr val="FF0000"/>
                          </a:solidFill>
                        </a:rPr>
                        <a:t>CiNii</a:t>
                      </a:r>
                      <a:r>
                        <a:rPr kumimoji="1" lang="ja-JP" altLang="en-US" sz="2000" dirty="0">
                          <a:solidFill>
                            <a:srgbClr val="FF0000"/>
                          </a:solidFill>
                        </a:rPr>
                        <a:t>含む）で検索可能な状態になっていることを想定</a:t>
                      </a:r>
                      <a:r>
                        <a:rPr kumimoji="1" lang="ja-JP" altLang="en-US" sz="2000" dirty="0"/>
                        <a:t>していますが、</a:t>
                      </a:r>
                      <a:r>
                        <a:rPr kumimoji="1" lang="ja-JP" altLang="en-US" sz="2000" b="1" dirty="0"/>
                        <a:t>具体的な方法は関係府省・機関との間で検討</a:t>
                      </a:r>
                      <a:r>
                        <a:rPr kumimoji="1" lang="ja-JP" altLang="en-US" sz="2000" dirty="0"/>
                        <a:t>していく予定です。いずれにせよ、</a:t>
                      </a:r>
                      <a:r>
                        <a:rPr kumimoji="1" lang="ja-JP" altLang="en-US" sz="2000" b="1" dirty="0"/>
                        <a:t>可能な限り人手を介さない手段でできることが望ましい</a:t>
                      </a:r>
                      <a:r>
                        <a:rPr kumimoji="1" lang="ja-JP" altLang="en-US" sz="2000" dirty="0"/>
                        <a:t>と考えております。</a:t>
                      </a:r>
                      <a:br>
                        <a:rPr kumimoji="1" lang="en-US" altLang="ja-JP" sz="2000" dirty="0"/>
                      </a:br>
                      <a:r>
                        <a:rPr kumimoji="1" lang="en-US" altLang="ja-JP" sz="2000" dirty="0"/>
                        <a:t>【</a:t>
                      </a:r>
                      <a:r>
                        <a:rPr kumimoji="1" lang="ja-JP" altLang="en-US" sz="2000" dirty="0"/>
                        <a:t>回答者：内閣府 赤池参事官</a:t>
                      </a:r>
                      <a:r>
                        <a:rPr kumimoji="1" lang="en-US" altLang="ja-JP" sz="2000" dirty="0"/>
                        <a:t>】</a:t>
                      </a:r>
                      <a:endParaRPr kumimoji="1" lang="ja-JP" altLang="en-US" sz="2000" dirty="0"/>
                    </a:p>
                  </a:txBody>
                  <a:tcPr anchor="ctr"/>
                </a:tc>
                <a:extLst>
                  <a:ext uri="{0D108BD9-81ED-4DB2-BD59-A6C34878D82A}">
                    <a16:rowId xmlns:a16="http://schemas.microsoft.com/office/drawing/2014/main" val="2245563418"/>
                  </a:ext>
                </a:extLst>
              </a:tr>
            </a:tbl>
          </a:graphicData>
        </a:graphic>
      </p:graphicFrame>
      <p:sp>
        <p:nvSpPr>
          <p:cNvPr id="9" name="テキスト ボックス 8"/>
          <p:cNvSpPr txBox="1"/>
          <p:nvPr/>
        </p:nvSpPr>
        <p:spPr>
          <a:xfrm>
            <a:off x="838200" y="5253035"/>
            <a:ext cx="10515600" cy="1039644"/>
          </a:xfrm>
          <a:prstGeom prst="rect">
            <a:avLst/>
          </a:prstGeom>
          <a:solidFill>
            <a:schemeClr val="bg1"/>
          </a:solidFill>
          <a:ln>
            <a:noFill/>
          </a:ln>
        </p:spPr>
        <p:txBody>
          <a:bodyPr wrap="square" rtlCol="0">
            <a:spAutoFit/>
          </a:bodyPr>
          <a:lstStyle/>
          <a:p>
            <a:pPr>
              <a:lnSpc>
                <a:spcPct val="120000"/>
              </a:lnSpc>
              <a:spcBef>
                <a:spcPts val="600"/>
              </a:spcBef>
            </a:pPr>
            <a:r>
              <a:rPr lang="ja-JP" altLang="en-US" dirty="0"/>
              <a:t>ゴールド</a:t>
            </a:r>
            <a:r>
              <a:rPr lang="en-US" altLang="ja-JP" dirty="0"/>
              <a:t>OA</a:t>
            </a:r>
            <a:r>
              <a:rPr lang="ja-JP" altLang="en-US" dirty="0"/>
              <a:t>の場合にも、機関リポジトリへの登録が必要かどうかは明言されていない。</a:t>
            </a:r>
            <a:br>
              <a:rPr lang="en-US" altLang="ja-JP" dirty="0"/>
            </a:br>
            <a:r>
              <a:rPr lang="en-US" altLang="ja-JP" dirty="0"/>
              <a:t>NII RDC</a:t>
            </a:r>
            <a:r>
              <a:rPr lang="ja-JP" altLang="en-US" dirty="0"/>
              <a:t>に集約するのであれば、出版者メタデータを</a:t>
            </a:r>
            <a:r>
              <a:rPr lang="en-US" altLang="ja-JP" dirty="0" err="1"/>
              <a:t>CiNii</a:t>
            </a:r>
            <a:r>
              <a:rPr lang="ja-JP" altLang="en-US" dirty="0"/>
              <a:t>が収集する仕組みを作るか、機関リポジトリにメタデータだけ登録するなど</a:t>
            </a:r>
            <a:r>
              <a:rPr lang="en-US" altLang="ja-JP" dirty="0"/>
              <a:t>…</a:t>
            </a:r>
            <a:r>
              <a:rPr lang="ja-JP" altLang="en-US" dirty="0"/>
              <a:t>？</a:t>
            </a:r>
            <a:endParaRPr kumimoji="1" lang="ja-JP" altLang="en-US" dirty="0">
              <a:solidFill>
                <a:srgbClr val="FF0000"/>
              </a:solidFill>
            </a:endParaRPr>
          </a:p>
        </p:txBody>
      </p:sp>
    </p:spTree>
    <p:extLst>
      <p:ext uri="{BB962C8B-B14F-4D97-AF65-F5344CB8AC3E}">
        <p14:creationId xmlns:p14="http://schemas.microsoft.com/office/powerpoint/2010/main" val="332932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その他の論点</a:t>
            </a:r>
          </a:p>
        </p:txBody>
      </p:sp>
      <p:sp>
        <p:nvSpPr>
          <p:cNvPr id="3" name="コンテンツ プレースホルダー 2"/>
          <p:cNvSpPr>
            <a:spLocks noGrp="1"/>
          </p:cNvSpPr>
          <p:nvPr>
            <p:ph idx="1"/>
          </p:nvPr>
        </p:nvSpPr>
        <p:spPr>
          <a:xfrm>
            <a:off x="838200" y="1698625"/>
            <a:ext cx="10515600" cy="4351338"/>
          </a:xfrm>
        </p:spPr>
        <p:txBody>
          <a:bodyPr/>
          <a:lstStyle/>
          <a:p>
            <a:r>
              <a:rPr lang="ja-JP" altLang="en-US" dirty="0"/>
              <a:t>「</a:t>
            </a:r>
            <a:r>
              <a:rPr lang="ja-JP" altLang="en-US" b="1" dirty="0"/>
              <a:t>機関リポジトリの価値向上、成果発信力の強化</a:t>
            </a:r>
            <a:r>
              <a:rPr lang="ja-JP" altLang="en-US" dirty="0"/>
              <a:t>」？</a:t>
            </a:r>
            <a:endParaRPr lang="en-US" altLang="ja-JP" dirty="0"/>
          </a:p>
          <a:p>
            <a:r>
              <a:rPr lang="ja-JP" altLang="en-US" dirty="0"/>
              <a:t>「</a:t>
            </a:r>
            <a:r>
              <a:rPr lang="ja-JP" altLang="en-US" b="1" dirty="0"/>
              <a:t>学術出版社等（学術プラットフォーマー）に対する大学を主体とする集団交渉の体制構築</a:t>
            </a:r>
            <a:r>
              <a:rPr lang="ja-JP" altLang="en-US" dirty="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16</a:t>
            </a:fld>
            <a:endParaRPr kumimoji="1" lang="ja-JP" altLang="en-US"/>
          </a:p>
        </p:txBody>
      </p:sp>
      <p:pic>
        <p:nvPicPr>
          <p:cNvPr id="7" name="図 6"/>
          <p:cNvPicPr>
            <a:picLocks noChangeAspect="1"/>
          </p:cNvPicPr>
          <p:nvPr/>
        </p:nvPicPr>
        <p:blipFill>
          <a:blip r:embed="rId3"/>
          <a:stretch>
            <a:fillRect/>
          </a:stretch>
        </p:blipFill>
        <p:spPr>
          <a:xfrm>
            <a:off x="1130300" y="4426026"/>
            <a:ext cx="8371428" cy="1695238"/>
          </a:xfrm>
          <a:prstGeom prst="rect">
            <a:avLst/>
          </a:prstGeom>
          <a:ln>
            <a:solidFill>
              <a:schemeClr val="tx1"/>
            </a:solidFill>
          </a:ln>
        </p:spPr>
      </p:pic>
      <p:sp>
        <p:nvSpPr>
          <p:cNvPr id="8" name="テキスト ボックス 7"/>
          <p:cNvSpPr txBox="1"/>
          <p:nvPr/>
        </p:nvSpPr>
        <p:spPr>
          <a:xfrm>
            <a:off x="1130300" y="4001294"/>
            <a:ext cx="4519864" cy="424732"/>
          </a:xfrm>
          <a:prstGeom prst="rect">
            <a:avLst/>
          </a:prstGeom>
          <a:noFill/>
          <a:ln>
            <a:noFill/>
          </a:ln>
        </p:spPr>
        <p:txBody>
          <a:bodyPr wrap="square" rtlCol="0">
            <a:spAutoFit/>
          </a:bodyPr>
          <a:lstStyle/>
          <a:p>
            <a:pPr>
              <a:lnSpc>
                <a:spcPct val="120000"/>
              </a:lnSpc>
              <a:spcBef>
                <a:spcPts val="600"/>
              </a:spcBef>
            </a:pPr>
            <a:r>
              <a:rPr kumimoji="1" lang="ja-JP" altLang="en-US" dirty="0"/>
              <a:t>▼内閣府が示しているスケジュール</a:t>
            </a:r>
            <a:endParaRPr kumimoji="1" lang="ja-JP" altLang="en-US" dirty="0">
              <a:solidFill>
                <a:srgbClr val="FF0000"/>
              </a:solidFill>
            </a:endParaRPr>
          </a:p>
        </p:txBody>
      </p:sp>
      <p:sp>
        <p:nvSpPr>
          <p:cNvPr id="9" name="正方形/長方形 8"/>
          <p:cNvSpPr/>
          <p:nvPr/>
        </p:nvSpPr>
        <p:spPr>
          <a:xfrm>
            <a:off x="3924300" y="4851400"/>
            <a:ext cx="2882900" cy="3937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924300" y="5669832"/>
            <a:ext cx="4229100" cy="3937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50164" y="3204332"/>
            <a:ext cx="6071936" cy="424732"/>
          </a:xfrm>
          <a:prstGeom prst="rect">
            <a:avLst/>
          </a:prstGeom>
          <a:solidFill>
            <a:schemeClr val="bg1"/>
          </a:solidFill>
          <a:ln>
            <a:noFill/>
          </a:ln>
        </p:spPr>
        <p:txBody>
          <a:bodyPr wrap="square" rtlCol="0">
            <a:spAutoFit/>
          </a:bodyPr>
          <a:lstStyle/>
          <a:p>
            <a:pPr>
              <a:lnSpc>
                <a:spcPct val="120000"/>
              </a:lnSpc>
              <a:spcBef>
                <a:spcPts val="600"/>
              </a:spcBef>
            </a:pPr>
            <a:r>
              <a:rPr kumimoji="1" lang="ja-JP" altLang="en-US" dirty="0">
                <a:solidFill>
                  <a:schemeClr val="bg1">
                    <a:lumMod val="50000"/>
                  </a:schemeClr>
                </a:solidFill>
              </a:rPr>
              <a:t>（</a:t>
            </a:r>
            <a:r>
              <a:rPr kumimoji="1" lang="en-US" altLang="ja-JP" dirty="0">
                <a:solidFill>
                  <a:schemeClr val="bg1">
                    <a:lumMod val="50000"/>
                  </a:schemeClr>
                </a:solidFill>
              </a:rPr>
              <a:t>APC</a:t>
            </a:r>
            <a:r>
              <a:rPr kumimoji="1" lang="ja-JP" altLang="en-US" dirty="0">
                <a:solidFill>
                  <a:schemeClr val="bg1">
                    <a:lumMod val="50000"/>
                  </a:schemeClr>
                </a:solidFill>
              </a:rPr>
              <a:t>や購読料とエンバーゴや権利保持戦略のディール？）</a:t>
            </a:r>
          </a:p>
        </p:txBody>
      </p:sp>
      <p:sp>
        <p:nvSpPr>
          <p:cNvPr id="12" name="テキスト ボックス 11"/>
          <p:cNvSpPr txBox="1"/>
          <p:nvPr/>
        </p:nvSpPr>
        <p:spPr>
          <a:xfrm>
            <a:off x="9004968" y="1847018"/>
            <a:ext cx="2577432" cy="374846"/>
          </a:xfrm>
          <a:prstGeom prst="rect">
            <a:avLst/>
          </a:prstGeom>
          <a:solidFill>
            <a:schemeClr val="bg1"/>
          </a:solidFill>
          <a:ln>
            <a:noFill/>
          </a:ln>
        </p:spPr>
        <p:txBody>
          <a:bodyPr wrap="square" rtlCol="0">
            <a:spAutoFit/>
          </a:bodyPr>
          <a:lstStyle/>
          <a:p>
            <a:pPr>
              <a:lnSpc>
                <a:spcPct val="120000"/>
              </a:lnSpc>
              <a:spcBef>
                <a:spcPts val="600"/>
              </a:spcBef>
            </a:pPr>
            <a:r>
              <a:rPr kumimoji="1" lang="ja-JP" altLang="en-US" dirty="0">
                <a:solidFill>
                  <a:schemeClr val="bg1">
                    <a:lumMod val="50000"/>
                  </a:schemeClr>
                </a:solidFill>
              </a:rPr>
              <a:t>（システム・人員強化？）</a:t>
            </a:r>
          </a:p>
        </p:txBody>
      </p:sp>
    </p:spTree>
    <p:extLst>
      <p:ext uri="{BB962C8B-B14F-4D97-AF65-F5344CB8AC3E}">
        <p14:creationId xmlns:p14="http://schemas.microsoft.com/office/powerpoint/2010/main" val="230299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17</a:t>
            </a:fld>
            <a:endParaRPr kumimoji="1" lang="ja-JP" altLang="en-US"/>
          </a:p>
        </p:txBody>
      </p:sp>
      <p:sp>
        <p:nvSpPr>
          <p:cNvPr id="3" name="円形吹き出し 2"/>
          <p:cNvSpPr/>
          <p:nvPr/>
        </p:nvSpPr>
        <p:spPr>
          <a:xfrm>
            <a:off x="6200312" y="3001984"/>
            <a:ext cx="4577179" cy="2476871"/>
          </a:xfrm>
          <a:prstGeom prst="wedgeEllipseCallout">
            <a:avLst>
              <a:gd name="adj1" fmla="val -27921"/>
              <a:gd name="adj2" fmla="val -5874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2400" dirty="0">
                <a:solidFill>
                  <a:schemeClr val="tx1"/>
                </a:solidFill>
              </a:rPr>
              <a:t>図書館は</a:t>
            </a:r>
            <a:endParaRPr kumimoji="1" lang="en-US" altLang="ja-JP" sz="2400" dirty="0">
              <a:solidFill>
                <a:schemeClr val="tx1"/>
              </a:solidFill>
            </a:endParaRPr>
          </a:p>
          <a:p>
            <a:pPr algn="ctr">
              <a:lnSpc>
                <a:spcPct val="120000"/>
              </a:lnSpc>
            </a:pPr>
            <a:r>
              <a:rPr lang="ja-JP" altLang="en-US" sz="2400" dirty="0">
                <a:solidFill>
                  <a:schemeClr val="tx1"/>
                </a:solidFill>
              </a:rPr>
              <a:t>どう備えるべき？</a:t>
            </a:r>
            <a:endParaRPr kumimoji="1" lang="ja-JP" altLang="en-US" sz="2400" dirty="0">
              <a:solidFill>
                <a:schemeClr val="tx1"/>
              </a:solidFill>
            </a:endParaRPr>
          </a:p>
        </p:txBody>
      </p:sp>
      <p:sp>
        <p:nvSpPr>
          <p:cNvPr id="8" name="テキスト ボックス 7"/>
          <p:cNvSpPr txBox="1"/>
          <p:nvPr/>
        </p:nvSpPr>
        <p:spPr>
          <a:xfrm>
            <a:off x="5011903" y="355106"/>
            <a:ext cx="2079415" cy="2646878"/>
          </a:xfrm>
          <a:prstGeom prst="rect">
            <a:avLst/>
          </a:prstGeom>
          <a:noFill/>
          <a:ln>
            <a:noFill/>
          </a:ln>
        </p:spPr>
        <p:txBody>
          <a:bodyPr wrap="none" rtlCol="0">
            <a:spAutoFit/>
          </a:bodyPr>
          <a:lstStyle/>
          <a:p>
            <a:pPr>
              <a:spcBef>
                <a:spcPts val="600"/>
              </a:spcBef>
            </a:pPr>
            <a:r>
              <a:rPr kumimoji="1" lang="ja-JP" altLang="en-US" sz="16600">
                <a:solidFill>
                  <a:schemeClr val="accent2"/>
                </a:solidFill>
              </a:rPr>
              <a:t>Ｑ</a:t>
            </a:r>
          </a:p>
        </p:txBody>
      </p:sp>
      <p:sp>
        <p:nvSpPr>
          <p:cNvPr id="9" name="円形吹き出し 8"/>
          <p:cNvSpPr/>
          <p:nvPr/>
        </p:nvSpPr>
        <p:spPr>
          <a:xfrm>
            <a:off x="1292810" y="3001984"/>
            <a:ext cx="4577179" cy="2476871"/>
          </a:xfrm>
          <a:prstGeom prst="wedgeEllipseCallout">
            <a:avLst>
              <a:gd name="adj1" fmla="val 35538"/>
              <a:gd name="adj2" fmla="val -5787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2400" dirty="0">
                <a:solidFill>
                  <a:schemeClr val="tx1"/>
                </a:solidFill>
              </a:rPr>
              <a:t>研究者が求める支援はなんだろう？</a:t>
            </a:r>
          </a:p>
        </p:txBody>
      </p:sp>
    </p:spTree>
    <p:extLst>
      <p:ext uri="{BB962C8B-B14F-4D97-AF65-F5344CB8AC3E}">
        <p14:creationId xmlns:p14="http://schemas.microsoft.com/office/powerpoint/2010/main" val="258759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今からできそうな備え</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18</a:t>
            </a:fld>
            <a:endParaRPr kumimoji="1" lang="ja-JP" altLang="en-US"/>
          </a:p>
        </p:txBody>
      </p:sp>
      <p:graphicFrame>
        <p:nvGraphicFramePr>
          <p:cNvPr id="11" name="コンテンツ プレースホルダー 7">
            <a:extLst>
              <a:ext uri="{FF2B5EF4-FFF2-40B4-BE49-F238E27FC236}">
                <a16:creationId xmlns:a16="http://schemas.microsoft.com/office/drawing/2014/main" id="{122C110B-2A41-A17D-BCAD-953BA4C3031A}"/>
              </a:ext>
            </a:extLst>
          </p:cNvPr>
          <p:cNvGraphicFramePr>
            <a:graphicFrameLocks noGrp="1"/>
          </p:cNvGraphicFramePr>
          <p:nvPr>
            <p:ph idx="1"/>
            <p:extLst>
              <p:ext uri="{D42A27DB-BD31-4B8C-83A1-F6EECF244321}">
                <p14:modId xmlns:p14="http://schemas.microsoft.com/office/powerpoint/2010/main" val="627596949"/>
              </p:ext>
            </p:extLst>
          </p:nvPr>
        </p:nvGraphicFramePr>
        <p:xfrm>
          <a:off x="838200" y="1825623"/>
          <a:ext cx="10515600" cy="4264458"/>
        </p:xfrm>
        <a:graphic>
          <a:graphicData uri="http://schemas.openxmlformats.org/drawingml/2006/table">
            <a:tbl>
              <a:tblPr firstCol="1" bandRow="1">
                <a:tableStyleId>{073A0DAA-6AF3-43AB-8588-CEC1D06C72B9}</a:tableStyleId>
              </a:tblPr>
              <a:tblGrid>
                <a:gridCol w="1390095">
                  <a:extLst>
                    <a:ext uri="{9D8B030D-6E8A-4147-A177-3AD203B41FA5}">
                      <a16:colId xmlns:a16="http://schemas.microsoft.com/office/drawing/2014/main" val="1546388387"/>
                    </a:ext>
                  </a:extLst>
                </a:gridCol>
                <a:gridCol w="9125505">
                  <a:extLst>
                    <a:ext uri="{9D8B030D-6E8A-4147-A177-3AD203B41FA5}">
                      <a16:colId xmlns:a16="http://schemas.microsoft.com/office/drawing/2014/main" val="3224564078"/>
                    </a:ext>
                  </a:extLst>
                </a:gridCol>
              </a:tblGrid>
              <a:tr h="1421486">
                <a:tc>
                  <a:txBody>
                    <a:bodyPr/>
                    <a:lstStyle/>
                    <a:p>
                      <a:pPr algn="ctr">
                        <a:lnSpc>
                          <a:spcPct val="120000"/>
                        </a:lnSpc>
                      </a:pPr>
                      <a:r>
                        <a:rPr kumimoji="1" lang="ja-JP" altLang="en-US" sz="2000" dirty="0"/>
                        <a:t>ポリシー</a:t>
                      </a:r>
                      <a:endParaRPr kumimoji="1" lang="en-US" altLang="ja-JP" sz="2000" dirty="0"/>
                    </a:p>
                    <a:p>
                      <a:pPr algn="ctr">
                        <a:lnSpc>
                          <a:spcPct val="120000"/>
                        </a:lnSpc>
                      </a:pPr>
                      <a:r>
                        <a:rPr kumimoji="1" lang="ja-JP" altLang="en-US" sz="2000" dirty="0"/>
                        <a:t>確認</a:t>
                      </a:r>
                      <a:endParaRPr kumimoji="1" lang="en-US" altLang="ja-JP" dirty="0"/>
                    </a:p>
                  </a:txBody>
                  <a:tcPr anchor="ctr"/>
                </a:tc>
                <a:tc>
                  <a:txBody>
                    <a:bodyPr/>
                    <a:lstStyle/>
                    <a:p>
                      <a:pPr>
                        <a:lnSpc>
                          <a:spcPct val="120000"/>
                        </a:lnSpc>
                      </a:pPr>
                      <a:r>
                        <a:rPr kumimoji="1" lang="ja-JP" altLang="en-US" sz="2000" baseline="0" dirty="0"/>
                        <a:t>自大学のオープンアクセスポリシーや研究データ管理ポリシーを確認</a:t>
                      </a:r>
                      <a:endParaRPr kumimoji="1" lang="en-US" altLang="ja-JP" sz="2000" baseline="0" dirty="0"/>
                    </a:p>
                    <a:p>
                      <a:pPr marL="342900" indent="-342900">
                        <a:lnSpc>
                          <a:spcPct val="120000"/>
                        </a:lnSpc>
                        <a:buFont typeface="Arial" panose="020B0604020202020204" pitchFamily="34" charset="0"/>
                        <a:buChar char="•"/>
                      </a:pPr>
                      <a:r>
                        <a:rPr kumimoji="1" lang="ja-JP" altLang="en-US" sz="2000" baseline="0" dirty="0"/>
                        <a:t>場合によっては改訂が必要かも</a:t>
                      </a:r>
                    </a:p>
                  </a:txBody>
                  <a:tcPr anchor="ctr">
                    <a:solidFill>
                      <a:schemeClr val="bg1">
                        <a:lumMod val="95000"/>
                      </a:schemeClr>
                    </a:solidFill>
                  </a:tcPr>
                </a:tc>
                <a:extLst>
                  <a:ext uri="{0D108BD9-81ED-4DB2-BD59-A6C34878D82A}">
                    <a16:rowId xmlns:a16="http://schemas.microsoft.com/office/drawing/2014/main" val="2013641225"/>
                  </a:ext>
                </a:extLst>
              </a:tr>
              <a:tr h="1421486">
                <a:tc>
                  <a:txBody>
                    <a:bodyPr/>
                    <a:lstStyle/>
                    <a:p>
                      <a:pPr algn="ctr">
                        <a:lnSpc>
                          <a:spcPct val="120000"/>
                        </a:lnSpc>
                      </a:pPr>
                      <a:r>
                        <a:rPr kumimoji="1" lang="ja-JP" altLang="en-US" sz="2000" dirty="0"/>
                        <a:t>情報共有</a:t>
                      </a:r>
                      <a:endParaRPr kumimoji="1" lang="en-US" altLang="ja-JP" dirty="0"/>
                    </a:p>
                  </a:txBody>
                  <a:tcPr anchor="ctr"/>
                </a:tc>
                <a:tc>
                  <a:txBody>
                    <a:bodyPr/>
                    <a:lstStyle/>
                    <a:p>
                      <a:pPr>
                        <a:lnSpc>
                          <a:spcPct val="120000"/>
                        </a:lnSpc>
                      </a:pPr>
                      <a:r>
                        <a:rPr kumimoji="1" lang="ja-JP" altLang="en-US" sz="2000" baseline="0" dirty="0"/>
                        <a:t>学内の関連部署（研究推進・支援系の部署）と情報共有</a:t>
                      </a:r>
                      <a:endParaRPr kumimoji="1" lang="en-US" altLang="ja-JP" sz="2000" baseline="0" dirty="0"/>
                    </a:p>
                    <a:p>
                      <a:pPr marL="342900" indent="-342900">
                        <a:lnSpc>
                          <a:spcPct val="120000"/>
                        </a:lnSpc>
                        <a:buFont typeface="Arial" panose="020B0604020202020204" pitchFamily="34" charset="0"/>
                        <a:buChar char="•"/>
                      </a:pPr>
                      <a:r>
                        <a:rPr kumimoji="1" lang="ja-JP" altLang="en-US" sz="2000" baseline="0" dirty="0"/>
                        <a:t>お互いの役割を確認</a:t>
                      </a:r>
                      <a:endParaRPr kumimoji="1" lang="en-US" altLang="ja-JP" sz="2000" baseline="0" dirty="0"/>
                    </a:p>
                    <a:p>
                      <a:pPr marL="342900" indent="-342900">
                        <a:lnSpc>
                          <a:spcPct val="120000"/>
                        </a:lnSpc>
                        <a:buFont typeface="Arial" panose="020B0604020202020204" pitchFamily="34" charset="0"/>
                        <a:buChar char="•"/>
                      </a:pPr>
                      <a:r>
                        <a:rPr kumimoji="1" lang="ja-JP" altLang="en-US" sz="2000" baseline="0" dirty="0"/>
                        <a:t>自大学の公的研究助成の取得件数や論文数を把握→戦略を練る</a:t>
                      </a:r>
                    </a:p>
                  </a:txBody>
                  <a:tcPr anchor="ctr">
                    <a:solidFill>
                      <a:schemeClr val="bg1">
                        <a:lumMod val="95000"/>
                      </a:schemeClr>
                    </a:solidFill>
                  </a:tcPr>
                </a:tc>
                <a:extLst>
                  <a:ext uri="{0D108BD9-81ED-4DB2-BD59-A6C34878D82A}">
                    <a16:rowId xmlns:a16="http://schemas.microsoft.com/office/drawing/2014/main" val="1380873718"/>
                  </a:ext>
                </a:extLst>
              </a:tr>
              <a:tr h="1421486">
                <a:tc>
                  <a:txBody>
                    <a:bodyPr/>
                    <a:lstStyle/>
                    <a:p>
                      <a:pPr algn="ctr">
                        <a:lnSpc>
                          <a:spcPct val="120000"/>
                        </a:lnSpc>
                      </a:pPr>
                      <a:r>
                        <a:rPr kumimoji="1" lang="ja-JP" altLang="en-US" sz="2000"/>
                        <a:t>広報</a:t>
                      </a:r>
                      <a:endParaRPr kumimoji="1" lang="en-US" altLang="ja-JP"/>
                    </a:p>
                  </a:txBody>
                  <a:tcPr anchor="ctr"/>
                </a:tc>
                <a:tc>
                  <a:txBody>
                    <a:bodyPr/>
                    <a:lstStyle/>
                    <a:p>
                      <a:pPr>
                        <a:lnSpc>
                          <a:spcPct val="120000"/>
                        </a:lnSpc>
                      </a:pPr>
                      <a:r>
                        <a:rPr kumimoji="1" lang="ja-JP" altLang="en-US" sz="2000" baseline="0" dirty="0"/>
                        <a:t>研究者に向けた</a:t>
                      </a:r>
                      <a:r>
                        <a:rPr kumimoji="1" lang="en-US" altLang="ja-JP" sz="2000" baseline="0" dirty="0"/>
                        <a:t>OA</a:t>
                      </a:r>
                      <a:r>
                        <a:rPr kumimoji="1" lang="ja-JP" altLang="en-US" sz="2000" baseline="0" dirty="0"/>
                        <a:t>支援メニューの広報</a:t>
                      </a:r>
                      <a:endParaRPr kumimoji="1" lang="en-US" altLang="ja-JP" sz="2000" baseline="0" dirty="0"/>
                    </a:p>
                    <a:p>
                      <a:pPr marL="342900" indent="-342900">
                        <a:lnSpc>
                          <a:spcPct val="120000"/>
                        </a:lnSpc>
                        <a:buFont typeface="Arial" panose="020B0604020202020204" pitchFamily="34" charset="0"/>
                        <a:buChar char="•"/>
                      </a:pPr>
                      <a:r>
                        <a:rPr kumimoji="1" lang="ja-JP" altLang="en-US" sz="2000" baseline="0" dirty="0"/>
                        <a:t>自大学の機関リポジトリ、</a:t>
                      </a:r>
                      <a:r>
                        <a:rPr kumimoji="1" lang="en-US" altLang="ja-JP" sz="2000" baseline="0" dirty="0"/>
                        <a:t>APC</a:t>
                      </a:r>
                      <a:r>
                        <a:rPr kumimoji="1" lang="ja-JP" altLang="en-US" sz="2000" baseline="0" dirty="0"/>
                        <a:t>支援等のサービスを整理</a:t>
                      </a:r>
                      <a:endParaRPr kumimoji="1" lang="en-US" altLang="ja-JP" sz="2000" baseline="0" dirty="0"/>
                    </a:p>
                    <a:p>
                      <a:pPr marL="342900" indent="-342900">
                        <a:lnSpc>
                          <a:spcPct val="120000"/>
                        </a:lnSpc>
                        <a:buFont typeface="Arial" panose="020B0604020202020204" pitchFamily="34" charset="0"/>
                        <a:buChar char="•"/>
                      </a:pPr>
                      <a:r>
                        <a:rPr kumimoji="1" lang="ja-JP" altLang="en-US" sz="2000" baseline="0" dirty="0"/>
                        <a:t>広報資料の作成 </a:t>
                      </a:r>
                      <a:r>
                        <a:rPr kumimoji="1" lang="ja-JP" altLang="en-US" sz="1600" baseline="0" dirty="0"/>
                        <a:t>（</a:t>
                      </a:r>
                      <a:r>
                        <a:rPr kumimoji="1" lang="en-US" altLang="ja-JP" sz="1600" baseline="0" dirty="0"/>
                        <a:t>JUSTICE</a:t>
                      </a:r>
                      <a:r>
                        <a:rPr kumimoji="1" lang="ja-JP" altLang="en-US" sz="1600" baseline="0" dirty="0"/>
                        <a:t>と</a:t>
                      </a:r>
                      <a:r>
                        <a:rPr kumimoji="1" lang="en-US" altLang="ja-JP" sz="1600" baseline="0" dirty="0"/>
                        <a:t>JPCOAR</a:t>
                      </a:r>
                      <a:r>
                        <a:rPr kumimoji="1" lang="ja-JP" altLang="en-US" sz="1600" baseline="0" dirty="0"/>
                        <a:t>が協力してひな形を作る、らしい？）</a:t>
                      </a:r>
                      <a:endParaRPr kumimoji="1" lang="en-US" altLang="ja-JP" sz="1600" baseline="0" dirty="0"/>
                    </a:p>
                  </a:txBody>
                  <a:tcPr anchor="ctr">
                    <a:solidFill>
                      <a:schemeClr val="bg1">
                        <a:lumMod val="95000"/>
                      </a:schemeClr>
                    </a:solidFill>
                  </a:tcPr>
                </a:tc>
                <a:extLst>
                  <a:ext uri="{0D108BD9-81ED-4DB2-BD59-A6C34878D82A}">
                    <a16:rowId xmlns:a16="http://schemas.microsoft.com/office/drawing/2014/main" val="987067888"/>
                  </a:ext>
                </a:extLst>
              </a:tr>
            </a:tbl>
          </a:graphicData>
        </a:graphic>
      </p:graphicFrame>
    </p:spTree>
    <p:extLst>
      <p:ext uri="{BB962C8B-B14F-4D97-AF65-F5344CB8AC3E}">
        <p14:creationId xmlns:p14="http://schemas.microsoft.com/office/powerpoint/2010/main" val="344048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今からできそうな備え</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19</a:t>
            </a:fld>
            <a:endParaRPr kumimoji="1" lang="ja-JP" altLang="en-US"/>
          </a:p>
        </p:txBody>
      </p:sp>
      <p:graphicFrame>
        <p:nvGraphicFramePr>
          <p:cNvPr id="11" name="コンテンツ プレースホルダー 7">
            <a:extLst>
              <a:ext uri="{FF2B5EF4-FFF2-40B4-BE49-F238E27FC236}">
                <a16:creationId xmlns:a16="http://schemas.microsoft.com/office/drawing/2014/main" id="{122C110B-2A41-A17D-BCAD-953BA4C3031A}"/>
              </a:ext>
            </a:extLst>
          </p:cNvPr>
          <p:cNvGraphicFramePr>
            <a:graphicFrameLocks noGrp="1"/>
          </p:cNvGraphicFramePr>
          <p:nvPr>
            <p:ph idx="1"/>
            <p:extLst>
              <p:ext uri="{D42A27DB-BD31-4B8C-83A1-F6EECF244321}">
                <p14:modId xmlns:p14="http://schemas.microsoft.com/office/powerpoint/2010/main" val="4000132644"/>
              </p:ext>
            </p:extLst>
          </p:nvPr>
        </p:nvGraphicFramePr>
        <p:xfrm>
          <a:off x="838200" y="1825622"/>
          <a:ext cx="10515600" cy="3495678"/>
        </p:xfrm>
        <a:graphic>
          <a:graphicData uri="http://schemas.openxmlformats.org/drawingml/2006/table">
            <a:tbl>
              <a:tblPr firstCol="1" bandRow="1">
                <a:tableStyleId>{073A0DAA-6AF3-43AB-8588-CEC1D06C72B9}</a:tableStyleId>
              </a:tblPr>
              <a:tblGrid>
                <a:gridCol w="1390095">
                  <a:extLst>
                    <a:ext uri="{9D8B030D-6E8A-4147-A177-3AD203B41FA5}">
                      <a16:colId xmlns:a16="http://schemas.microsoft.com/office/drawing/2014/main" val="1546388387"/>
                    </a:ext>
                  </a:extLst>
                </a:gridCol>
                <a:gridCol w="9125505">
                  <a:extLst>
                    <a:ext uri="{9D8B030D-6E8A-4147-A177-3AD203B41FA5}">
                      <a16:colId xmlns:a16="http://schemas.microsoft.com/office/drawing/2014/main" val="3224564078"/>
                    </a:ext>
                  </a:extLst>
                </a:gridCol>
              </a:tblGrid>
              <a:tr h="1891662">
                <a:tc>
                  <a:txBody>
                    <a:bodyPr/>
                    <a:lstStyle/>
                    <a:p>
                      <a:pPr algn="ctr">
                        <a:lnSpc>
                          <a:spcPct val="120000"/>
                        </a:lnSpc>
                      </a:pPr>
                      <a:r>
                        <a:rPr lang="ja-JP" altLang="en-US" sz="2000" dirty="0"/>
                        <a:t>ゴールド</a:t>
                      </a:r>
                      <a:endParaRPr lang="en-US" altLang="ja-JP" sz="2000" dirty="0"/>
                    </a:p>
                    <a:p>
                      <a:pPr algn="ctr">
                        <a:lnSpc>
                          <a:spcPct val="120000"/>
                        </a:lnSpc>
                      </a:pPr>
                      <a:r>
                        <a:rPr kumimoji="1" lang="ja-JP" altLang="en-US" sz="2000" dirty="0"/>
                        <a:t>視点</a:t>
                      </a:r>
                    </a:p>
                  </a:txBody>
                  <a:tcPr anchor="ctr">
                    <a:solidFill>
                      <a:srgbClr val="FFC000"/>
                    </a:solidFill>
                  </a:tcPr>
                </a:tc>
                <a:tc>
                  <a:txBody>
                    <a:bodyPr/>
                    <a:lstStyle/>
                    <a:p>
                      <a:pPr lvl="0" algn="l">
                        <a:lnSpc>
                          <a:spcPct val="120000"/>
                        </a:lnSpc>
                        <a:spcBef>
                          <a:spcPts val="0"/>
                        </a:spcBef>
                        <a:spcAft>
                          <a:spcPts val="0"/>
                        </a:spcAft>
                        <a:buNone/>
                      </a:pPr>
                      <a:r>
                        <a:rPr lang="ja-JP" altLang="en-US" sz="2000" b="0" i="0" u="none" strike="noStrike" baseline="0" noProof="0" dirty="0">
                          <a:latin typeface="BIZ UDPゴシック"/>
                        </a:rPr>
                        <a:t>OA出版支援策の点検</a:t>
                      </a:r>
                    </a:p>
                    <a:p>
                      <a:pPr marL="342900" lvl="0" indent="-342900" algn="l">
                        <a:lnSpc>
                          <a:spcPct val="120000"/>
                        </a:lnSpc>
                        <a:spcBef>
                          <a:spcPts val="0"/>
                        </a:spcBef>
                        <a:spcAft>
                          <a:spcPts val="0"/>
                        </a:spcAft>
                        <a:buFont typeface="Arial"/>
                        <a:buChar char="•"/>
                      </a:pPr>
                      <a:r>
                        <a:rPr lang="ja-JP" sz="2000" b="0" i="0" u="none" strike="noStrike" baseline="0" noProof="0" dirty="0">
                          <a:latin typeface="BIZ UDPゴシック"/>
                        </a:rPr>
                        <a:t>自大学の論文公表実態</a:t>
                      </a:r>
                      <a:r>
                        <a:rPr lang="ja-JP" altLang="en-US" sz="2000" b="0" i="0" u="none" strike="noStrike" baseline="0" noProof="0" dirty="0">
                          <a:latin typeface="BIZ UDPゴシック"/>
                        </a:rPr>
                        <a:t>（フル</a:t>
                      </a:r>
                      <a:r>
                        <a:rPr lang="en-US" altLang="ja-JP" sz="2000" b="0" i="0" u="none" strike="noStrike" baseline="0" noProof="0" dirty="0">
                          <a:latin typeface="BIZ UDPゴシック"/>
                        </a:rPr>
                        <a:t>OA</a:t>
                      </a:r>
                      <a:r>
                        <a:rPr lang="ja-JP" altLang="en-US" sz="2000" b="0" i="0" u="none" strike="noStrike" baseline="0" noProof="0" dirty="0" err="1">
                          <a:latin typeface="BIZ UDPゴシック"/>
                        </a:rPr>
                        <a:t>、</a:t>
                      </a:r>
                      <a:r>
                        <a:rPr lang="ja-JP" altLang="en-US" sz="2000" b="0" i="0" u="none" strike="noStrike" baseline="0" noProof="0" dirty="0">
                          <a:latin typeface="BIZ UDPゴシック"/>
                        </a:rPr>
                        <a:t>ハイブリッド</a:t>
                      </a:r>
                      <a:r>
                        <a:rPr lang="en-US" altLang="ja-JP" sz="2000" b="0" i="0" u="none" strike="noStrike" baseline="0" noProof="0" dirty="0">
                          <a:latin typeface="BIZ UDPゴシック"/>
                        </a:rPr>
                        <a:t>OA</a:t>
                      </a:r>
                      <a:r>
                        <a:rPr lang="ja-JP" altLang="en-US" sz="2000" b="0" i="0" u="none" strike="noStrike" baseline="0" noProof="0" dirty="0" err="1">
                          <a:latin typeface="BIZ UDPゴシック"/>
                        </a:rPr>
                        <a:t>、</a:t>
                      </a:r>
                      <a:r>
                        <a:rPr lang="ja-JP" altLang="en-US" sz="2000" b="0" i="0" u="none" strike="noStrike" baseline="0" noProof="0" dirty="0">
                          <a:latin typeface="BIZ UDPゴシック"/>
                        </a:rPr>
                        <a:t>非</a:t>
                      </a:r>
                      <a:r>
                        <a:rPr lang="en-US" altLang="ja-JP" sz="2000" b="0" i="0" u="none" strike="noStrike" baseline="0" noProof="0" dirty="0">
                          <a:latin typeface="BIZ UDPゴシック"/>
                        </a:rPr>
                        <a:t>OA</a:t>
                      </a:r>
                      <a:r>
                        <a:rPr lang="ja-JP" sz="2000" b="0" i="0" u="none" strike="noStrike" baseline="0" noProof="0" dirty="0">
                          <a:latin typeface="BIZ UDPゴシック"/>
                        </a:rPr>
                        <a:t>）の把握と共有</a:t>
                      </a:r>
                      <a:endParaRPr lang="en-US" altLang="ja-JP" dirty="0"/>
                    </a:p>
                    <a:p>
                      <a:pPr marL="342900" lvl="0" indent="-342900" algn="l">
                        <a:lnSpc>
                          <a:spcPct val="120000"/>
                        </a:lnSpc>
                        <a:spcBef>
                          <a:spcPts val="0"/>
                        </a:spcBef>
                        <a:spcAft>
                          <a:spcPts val="0"/>
                        </a:spcAft>
                        <a:buFont typeface="Arial"/>
                        <a:buChar char="•"/>
                      </a:pPr>
                      <a:r>
                        <a:rPr lang="ja-JP" sz="2000" b="0" i="0" u="none" strike="noStrike" baseline="0" noProof="0" dirty="0">
                          <a:latin typeface="BIZ UDPゴシック"/>
                        </a:rPr>
                        <a:t>コンソーシアム等で合意した転換契約の有効性の検証</a:t>
                      </a:r>
                      <a:endParaRPr lang="ja-JP" dirty="0"/>
                    </a:p>
                    <a:p>
                      <a:pPr marL="342900" lvl="0" indent="-342900">
                        <a:lnSpc>
                          <a:spcPct val="120000"/>
                        </a:lnSpc>
                        <a:buFont typeface="Arial"/>
                        <a:buChar char="•"/>
                      </a:pPr>
                      <a:r>
                        <a:rPr lang="ja-JP" sz="2000" b="0" i="0" u="none" strike="noStrike" baseline="0" noProof="0" dirty="0">
                          <a:latin typeface="BIZ UDPゴシック"/>
                        </a:rPr>
                        <a:t>その他の施策（高額APC支援、若手研究者支援等）の検討</a:t>
                      </a:r>
                      <a:endParaRPr kumimoji="1" lang="ja-JP" dirty="0"/>
                    </a:p>
                  </a:txBody>
                  <a:tcPr anchor="ctr">
                    <a:solidFill>
                      <a:schemeClr val="bg1">
                        <a:lumMod val="95000"/>
                      </a:schemeClr>
                    </a:solidFill>
                  </a:tcPr>
                </a:tc>
                <a:extLst>
                  <a:ext uri="{0D108BD9-81ED-4DB2-BD59-A6C34878D82A}">
                    <a16:rowId xmlns:a16="http://schemas.microsoft.com/office/drawing/2014/main" val="2013641225"/>
                  </a:ext>
                </a:extLst>
              </a:tr>
              <a:tr h="1604016">
                <a:tc>
                  <a:txBody>
                    <a:bodyPr/>
                    <a:lstStyle/>
                    <a:p>
                      <a:pPr lvl="0" algn="ctr">
                        <a:lnSpc>
                          <a:spcPct val="120000"/>
                        </a:lnSpc>
                        <a:buNone/>
                      </a:pPr>
                      <a:r>
                        <a:rPr lang="en-US" altLang="ja-JP" sz="2000" dirty="0" err="1"/>
                        <a:t>グリーン</a:t>
                      </a:r>
                      <a:endParaRPr lang="en-US" altLang="ja-JP" sz="2000" dirty="0"/>
                    </a:p>
                    <a:p>
                      <a:pPr lvl="0" algn="ctr">
                        <a:lnSpc>
                          <a:spcPct val="120000"/>
                        </a:lnSpc>
                        <a:buNone/>
                      </a:pPr>
                      <a:r>
                        <a:rPr lang="ja-JP" altLang="en-US" sz="2000" dirty="0"/>
                        <a:t>視点</a:t>
                      </a:r>
                      <a:endParaRPr lang="en-US" altLang="ja-JP" sz="2000" dirty="0"/>
                    </a:p>
                  </a:txBody>
                  <a:tcPr anchor="ctr">
                    <a:solidFill>
                      <a:schemeClr val="accent6"/>
                    </a:solidFill>
                  </a:tcPr>
                </a:tc>
                <a:tc>
                  <a:txBody>
                    <a:bodyPr/>
                    <a:lstStyle/>
                    <a:p>
                      <a:pPr>
                        <a:lnSpc>
                          <a:spcPct val="120000"/>
                        </a:lnSpc>
                      </a:pPr>
                      <a:r>
                        <a:rPr lang="ja-JP" altLang="en-US" sz="2000" baseline="0" dirty="0"/>
                        <a:t>機関リポジトリ業務の点検</a:t>
                      </a:r>
                    </a:p>
                    <a:p>
                      <a:pPr marL="342900" lvl="0" indent="-342900">
                        <a:lnSpc>
                          <a:spcPct val="120000"/>
                        </a:lnSpc>
                        <a:buFont typeface="Arial"/>
                        <a:buChar char="•"/>
                      </a:pPr>
                      <a:r>
                        <a:rPr lang="ja-JP" altLang="en-US" sz="2000" baseline="0" dirty="0"/>
                        <a:t>学術雑誌掲載論文や研究データ登録フローの確認</a:t>
                      </a:r>
                    </a:p>
                    <a:p>
                      <a:pPr marL="342900" lvl="0" indent="-342900">
                        <a:lnSpc>
                          <a:spcPct val="120000"/>
                        </a:lnSpc>
                        <a:buFont typeface="Arial"/>
                        <a:buChar char="•"/>
                      </a:pPr>
                      <a:r>
                        <a:rPr lang="ja-JP" altLang="en-US" sz="2000" baseline="0" dirty="0"/>
                        <a:t>ストレージの確保</a:t>
                      </a:r>
                    </a:p>
                  </a:txBody>
                  <a:tcPr anchor="ctr">
                    <a:solidFill>
                      <a:schemeClr val="bg1">
                        <a:lumMod val="95000"/>
                      </a:schemeClr>
                    </a:solidFill>
                  </a:tcPr>
                </a:tc>
                <a:extLst>
                  <a:ext uri="{0D108BD9-81ED-4DB2-BD59-A6C34878D82A}">
                    <a16:rowId xmlns:a16="http://schemas.microsoft.com/office/drawing/2014/main" val="1380873718"/>
                  </a:ext>
                </a:extLst>
              </a:tr>
            </a:tbl>
          </a:graphicData>
        </a:graphic>
      </p:graphicFrame>
      <p:sp>
        <p:nvSpPr>
          <p:cNvPr id="8" name="テキスト ボックス 7"/>
          <p:cNvSpPr txBox="1"/>
          <p:nvPr/>
        </p:nvSpPr>
        <p:spPr>
          <a:xfrm>
            <a:off x="838200" y="5456234"/>
            <a:ext cx="10515600" cy="757130"/>
          </a:xfrm>
          <a:prstGeom prst="rect">
            <a:avLst/>
          </a:prstGeom>
          <a:noFill/>
          <a:ln>
            <a:noFill/>
          </a:ln>
        </p:spPr>
        <p:txBody>
          <a:bodyPr wrap="square" rtlCol="0">
            <a:spAutoFit/>
          </a:bodyPr>
          <a:lstStyle/>
          <a:p>
            <a:pPr>
              <a:lnSpc>
                <a:spcPct val="120000"/>
              </a:lnSpc>
              <a:spcBef>
                <a:spcPts val="600"/>
              </a:spcBef>
            </a:pPr>
            <a:r>
              <a:rPr lang="ja-JP" altLang="en-US" dirty="0"/>
              <a:t>→</a:t>
            </a:r>
            <a:r>
              <a:rPr kumimoji="1" lang="ja-JP" altLang="en-US" dirty="0"/>
              <a:t>ゴールドとグリーンをどう組み合わせて対策するか？</a:t>
            </a:r>
            <a:r>
              <a:rPr lang="ja-JP" altLang="en-US" dirty="0"/>
              <a:t>図書館内でも業務としては切り離されていることが多いので、まず館内のコミュニケーションが必要かも？</a:t>
            </a:r>
            <a:endParaRPr kumimoji="1" lang="ja-JP" altLang="en-US" dirty="0">
              <a:solidFill>
                <a:srgbClr val="FF0000"/>
              </a:solidFill>
            </a:endParaRPr>
          </a:p>
        </p:txBody>
      </p:sp>
    </p:spTree>
    <p:extLst>
      <p:ext uri="{BB962C8B-B14F-4D97-AF65-F5344CB8AC3E}">
        <p14:creationId xmlns:p14="http://schemas.microsoft.com/office/powerpoint/2010/main" val="237449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j-ea"/>
              </a:rPr>
              <a:t>2023</a:t>
            </a:r>
            <a:r>
              <a:rPr kumimoji="1" lang="ja-JP" altLang="en-US">
                <a:latin typeface="+mj-ea"/>
              </a:rPr>
              <a:t>年</a:t>
            </a:r>
            <a:r>
              <a:rPr kumimoji="1" lang="en-US" altLang="ja-JP">
                <a:latin typeface="+mj-ea"/>
              </a:rPr>
              <a:t>10</a:t>
            </a:r>
            <a:r>
              <a:rPr kumimoji="1" lang="ja-JP" altLang="en-US">
                <a:latin typeface="+mj-ea"/>
              </a:rPr>
              <a:t>月</a:t>
            </a:r>
            <a:r>
              <a:rPr kumimoji="1" lang="en-US" altLang="ja-JP">
                <a:latin typeface="+mj-ea"/>
              </a:rPr>
              <a:t>19</a:t>
            </a:r>
            <a:r>
              <a:rPr kumimoji="1" lang="ja-JP" altLang="en-US">
                <a:latin typeface="+mj-ea"/>
              </a:rPr>
              <a:t>日の報道</a:t>
            </a:r>
          </a:p>
        </p:txBody>
      </p:sp>
      <p:sp>
        <p:nvSpPr>
          <p:cNvPr id="7" name="Slide Number Placeholder 6">
            <a:extLst>
              <a:ext uri="{FF2B5EF4-FFF2-40B4-BE49-F238E27FC236}">
                <a16:creationId xmlns:a16="http://schemas.microsoft.com/office/drawing/2014/main" id="{078B36FA-E599-5BC0-15F2-7FF5D7EBE73E}"/>
              </a:ext>
            </a:extLst>
          </p:cNvPr>
          <p:cNvSpPr>
            <a:spLocks noGrp="1"/>
          </p:cNvSpPr>
          <p:nvPr>
            <p:ph type="sldNum" sz="quarter" idx="12"/>
          </p:nvPr>
        </p:nvSpPr>
        <p:spPr/>
        <p:txBody>
          <a:bodyPr/>
          <a:lstStyle/>
          <a:p>
            <a:fld id="{C61DB4B3-C11E-4F06-84A7-53BF7636EAC2}" type="slidenum">
              <a:rPr kumimoji="1" lang="ja-JP" altLang="en-US" smtClean="0"/>
              <a:t>2</a:t>
            </a:fld>
            <a:endParaRPr lang="en-US"/>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grpSp>
        <p:nvGrpSpPr>
          <p:cNvPr id="10" name="グループ化 9"/>
          <p:cNvGrpSpPr/>
          <p:nvPr/>
        </p:nvGrpSpPr>
        <p:grpSpPr>
          <a:xfrm>
            <a:off x="668772" y="2228535"/>
            <a:ext cx="5427228" cy="3127236"/>
            <a:chOff x="889268" y="2067762"/>
            <a:chExt cx="5427228" cy="3127236"/>
          </a:xfrm>
        </p:grpSpPr>
        <p:pic>
          <p:nvPicPr>
            <p:cNvPr id="6" name="図 5"/>
            <p:cNvPicPr>
              <a:picLocks noChangeAspect="1"/>
            </p:cNvPicPr>
            <p:nvPr/>
          </p:nvPicPr>
          <p:blipFill>
            <a:blip r:embed="rId3"/>
            <a:stretch>
              <a:fillRect/>
            </a:stretch>
          </p:blipFill>
          <p:spPr>
            <a:xfrm>
              <a:off x="889268" y="2067762"/>
              <a:ext cx="5427227" cy="3127236"/>
            </a:xfrm>
            <a:prstGeom prst="rect">
              <a:avLst/>
            </a:prstGeom>
            <a:ln>
              <a:solidFill>
                <a:schemeClr val="tx1"/>
              </a:solidFill>
            </a:ln>
          </p:spPr>
        </p:pic>
        <p:sp>
          <p:nvSpPr>
            <p:cNvPr id="9" name="正方形/長方形 8"/>
            <p:cNvSpPr/>
            <p:nvPr/>
          </p:nvSpPr>
          <p:spPr>
            <a:xfrm>
              <a:off x="4732256" y="3280528"/>
              <a:ext cx="1584240" cy="1357460"/>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p:cNvPicPr>
            <a:picLocks noChangeAspect="1"/>
          </p:cNvPicPr>
          <p:nvPr/>
        </p:nvPicPr>
        <p:blipFill rotWithShape="1">
          <a:blip r:embed="rId4"/>
          <a:srcRect b="45276"/>
          <a:stretch/>
        </p:blipFill>
        <p:spPr>
          <a:xfrm>
            <a:off x="6482862" y="2228534"/>
            <a:ext cx="5092002" cy="3127236"/>
          </a:xfrm>
          <a:prstGeom prst="rect">
            <a:avLst/>
          </a:prstGeom>
          <a:ln>
            <a:solidFill>
              <a:schemeClr val="tx1"/>
            </a:solidFill>
          </a:ln>
        </p:spPr>
      </p:pic>
      <p:sp>
        <p:nvSpPr>
          <p:cNvPr id="13" name="テキスト ボックス 12"/>
          <p:cNvSpPr txBox="1"/>
          <p:nvPr/>
        </p:nvSpPr>
        <p:spPr>
          <a:xfrm>
            <a:off x="668772" y="1821317"/>
            <a:ext cx="1210588" cy="338554"/>
          </a:xfrm>
          <a:prstGeom prst="rect">
            <a:avLst/>
          </a:prstGeom>
          <a:noFill/>
          <a:ln>
            <a:noFill/>
          </a:ln>
        </p:spPr>
        <p:txBody>
          <a:bodyPr wrap="none" rtlCol="0">
            <a:spAutoFit/>
          </a:bodyPr>
          <a:lstStyle/>
          <a:p>
            <a:pPr>
              <a:spcBef>
                <a:spcPts val="600"/>
              </a:spcBef>
            </a:pPr>
            <a:r>
              <a:rPr kumimoji="1" lang="ja-JP" altLang="en-US" sz="1600">
                <a:solidFill>
                  <a:schemeClr val="accent2"/>
                </a:solidFill>
              </a:rPr>
              <a:t>▼共同通信</a:t>
            </a:r>
          </a:p>
        </p:txBody>
      </p:sp>
      <p:sp>
        <p:nvSpPr>
          <p:cNvPr id="14" name="テキスト ボックス 13"/>
          <p:cNvSpPr txBox="1"/>
          <p:nvPr/>
        </p:nvSpPr>
        <p:spPr>
          <a:xfrm>
            <a:off x="6463084" y="1821317"/>
            <a:ext cx="1210588" cy="338554"/>
          </a:xfrm>
          <a:prstGeom prst="rect">
            <a:avLst/>
          </a:prstGeom>
          <a:noFill/>
          <a:ln>
            <a:noFill/>
          </a:ln>
        </p:spPr>
        <p:txBody>
          <a:bodyPr wrap="none" rtlCol="0">
            <a:spAutoFit/>
          </a:bodyPr>
          <a:lstStyle/>
          <a:p>
            <a:pPr>
              <a:spcBef>
                <a:spcPts val="600"/>
              </a:spcBef>
            </a:pPr>
            <a:r>
              <a:rPr kumimoji="1" lang="ja-JP" altLang="en-US" sz="1600">
                <a:solidFill>
                  <a:schemeClr val="accent2"/>
                </a:solidFill>
              </a:rPr>
              <a:t>▼朝日新聞</a:t>
            </a:r>
          </a:p>
        </p:txBody>
      </p:sp>
      <p:sp>
        <p:nvSpPr>
          <p:cNvPr id="15" name="テキスト ボックス 14"/>
          <p:cNvSpPr txBox="1"/>
          <p:nvPr/>
        </p:nvSpPr>
        <p:spPr>
          <a:xfrm>
            <a:off x="6463084" y="5375736"/>
            <a:ext cx="4735592" cy="246221"/>
          </a:xfrm>
          <a:prstGeom prst="rect">
            <a:avLst/>
          </a:prstGeom>
          <a:noFill/>
          <a:ln>
            <a:noFill/>
          </a:ln>
        </p:spPr>
        <p:txBody>
          <a:bodyPr wrap="none" rtlCol="0">
            <a:spAutoFit/>
          </a:bodyPr>
          <a:lstStyle/>
          <a:p>
            <a:pPr>
              <a:spcBef>
                <a:spcPts val="600"/>
              </a:spcBef>
            </a:pPr>
            <a:r>
              <a:rPr lang="en-US" altLang="ja-JP" sz="1000">
                <a:latin typeface="+mn-ea"/>
              </a:rPr>
              <a:t>https://www.asahi.com/articles/ASRBM5FGMRBMULBH001.html</a:t>
            </a:r>
            <a:endParaRPr kumimoji="1" lang="ja-JP" altLang="en-US" sz="1000">
              <a:latin typeface="+mn-ea"/>
            </a:endParaRPr>
          </a:p>
        </p:txBody>
      </p:sp>
      <p:sp>
        <p:nvSpPr>
          <p:cNvPr id="16" name="テキスト ボックス 15"/>
          <p:cNvSpPr txBox="1"/>
          <p:nvPr/>
        </p:nvSpPr>
        <p:spPr>
          <a:xfrm>
            <a:off x="668772" y="5375736"/>
            <a:ext cx="5277407" cy="246221"/>
          </a:xfrm>
          <a:prstGeom prst="rect">
            <a:avLst/>
          </a:prstGeom>
          <a:noFill/>
          <a:ln>
            <a:noFill/>
          </a:ln>
        </p:spPr>
        <p:txBody>
          <a:bodyPr wrap="none" rtlCol="0">
            <a:spAutoFit/>
          </a:bodyPr>
          <a:lstStyle/>
          <a:p>
            <a:pPr>
              <a:spcBef>
                <a:spcPts val="600"/>
              </a:spcBef>
            </a:pPr>
            <a:r>
              <a:rPr lang="en-US" altLang="ja-JP" sz="1000" dirty="0">
                <a:latin typeface="+mn-ea"/>
              </a:rPr>
              <a:t>https://nordot.app/1087660002162180112?c=39550187727945729</a:t>
            </a:r>
            <a:endParaRPr kumimoji="1" lang="ja-JP" altLang="en-US" sz="1000" dirty="0">
              <a:latin typeface="+mn-ea"/>
            </a:endParaRPr>
          </a:p>
        </p:txBody>
      </p:sp>
    </p:spTree>
    <p:extLst>
      <p:ext uri="{BB962C8B-B14F-4D97-AF65-F5344CB8AC3E}">
        <p14:creationId xmlns:p14="http://schemas.microsoft.com/office/powerpoint/2010/main" val="10950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2167159" y="2925817"/>
            <a:ext cx="4071258" cy="30226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猶予期間は</a:t>
            </a:r>
            <a:r>
              <a:rPr kumimoji="1" lang="en-US" altLang="ja-JP" dirty="0"/>
              <a:t>…</a:t>
            </a:r>
            <a:r>
              <a:rPr kumimoji="1" lang="ja-JP" altLang="en-US" dirty="0"/>
              <a:t>（科研費の場合）</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20</a:t>
            </a:fld>
            <a:endParaRPr kumimoji="1" lang="ja-JP" altLang="en-US"/>
          </a:p>
        </p:txBody>
      </p:sp>
      <p:sp>
        <p:nvSpPr>
          <p:cNvPr id="8" name="ホームベース 7"/>
          <p:cNvSpPr/>
          <p:nvPr/>
        </p:nvSpPr>
        <p:spPr>
          <a:xfrm>
            <a:off x="348018" y="1956337"/>
            <a:ext cx="2198915" cy="849085"/>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2023</a:t>
            </a:r>
            <a:endParaRPr kumimoji="1" lang="ja-JP" altLang="en-US">
              <a:solidFill>
                <a:schemeClr val="tx1"/>
              </a:solidFill>
            </a:endParaRPr>
          </a:p>
        </p:txBody>
      </p:sp>
      <p:sp>
        <p:nvSpPr>
          <p:cNvPr id="9" name="山形 8"/>
          <p:cNvSpPr/>
          <p:nvPr/>
        </p:nvSpPr>
        <p:spPr>
          <a:xfrm>
            <a:off x="2220361" y="1956336"/>
            <a:ext cx="2198915" cy="8490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bg1"/>
                </a:solidFill>
              </a:rPr>
              <a:t>2024</a:t>
            </a:r>
            <a:endParaRPr kumimoji="1" lang="ja-JP" altLang="en-US">
              <a:solidFill>
                <a:schemeClr val="bg1"/>
              </a:solidFill>
            </a:endParaRPr>
          </a:p>
        </p:txBody>
      </p:sp>
      <p:sp>
        <p:nvSpPr>
          <p:cNvPr id="10" name="山形 9"/>
          <p:cNvSpPr/>
          <p:nvPr/>
        </p:nvSpPr>
        <p:spPr>
          <a:xfrm>
            <a:off x="4092704" y="1956336"/>
            <a:ext cx="2198915" cy="8490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bg1"/>
                </a:solidFill>
              </a:rPr>
              <a:t>2025</a:t>
            </a:r>
            <a:endParaRPr kumimoji="1" lang="ja-JP" altLang="en-US">
              <a:solidFill>
                <a:schemeClr val="bg1"/>
              </a:solidFill>
            </a:endParaRPr>
          </a:p>
        </p:txBody>
      </p:sp>
      <p:sp>
        <p:nvSpPr>
          <p:cNvPr id="11" name="山形 10"/>
          <p:cNvSpPr/>
          <p:nvPr/>
        </p:nvSpPr>
        <p:spPr>
          <a:xfrm>
            <a:off x="5965047" y="1956336"/>
            <a:ext cx="2198915" cy="84908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bg1"/>
                </a:solidFill>
              </a:rPr>
              <a:t>2026</a:t>
            </a:r>
            <a:endParaRPr kumimoji="1" lang="ja-JP" altLang="en-US">
              <a:solidFill>
                <a:schemeClr val="bg1"/>
              </a:solidFill>
            </a:endParaRPr>
          </a:p>
        </p:txBody>
      </p:sp>
      <p:sp>
        <p:nvSpPr>
          <p:cNvPr id="12" name="山形 11"/>
          <p:cNvSpPr/>
          <p:nvPr/>
        </p:nvSpPr>
        <p:spPr>
          <a:xfrm>
            <a:off x="7837390" y="1963025"/>
            <a:ext cx="2198915" cy="84908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bg1"/>
                </a:solidFill>
              </a:rPr>
              <a:t>2027</a:t>
            </a:r>
          </a:p>
        </p:txBody>
      </p:sp>
      <p:sp>
        <p:nvSpPr>
          <p:cNvPr id="14" name="山形 13"/>
          <p:cNvSpPr/>
          <p:nvPr/>
        </p:nvSpPr>
        <p:spPr>
          <a:xfrm>
            <a:off x="9709733" y="1952373"/>
            <a:ext cx="2198915" cy="84908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a:t>
            </a:r>
          </a:p>
        </p:txBody>
      </p:sp>
      <p:sp>
        <p:nvSpPr>
          <p:cNvPr id="17" name="テキスト ボックス 16"/>
          <p:cNvSpPr txBox="1"/>
          <p:nvPr/>
        </p:nvSpPr>
        <p:spPr>
          <a:xfrm>
            <a:off x="4970462" y="2925817"/>
            <a:ext cx="461665" cy="1498872"/>
          </a:xfrm>
          <a:prstGeom prst="rect">
            <a:avLst/>
          </a:prstGeom>
          <a:noFill/>
          <a:ln>
            <a:noFill/>
          </a:ln>
        </p:spPr>
        <p:txBody>
          <a:bodyPr vert="eaVert" wrap="none" rtlCol="0">
            <a:spAutoFit/>
          </a:bodyPr>
          <a:lstStyle/>
          <a:p>
            <a:pPr>
              <a:spcBef>
                <a:spcPts val="600"/>
              </a:spcBef>
            </a:pPr>
            <a:r>
              <a:rPr kumimoji="1" lang="en-US" altLang="ja-JP" dirty="0"/>
              <a:t>7</a:t>
            </a:r>
            <a:r>
              <a:rPr lang="ja-JP" altLang="en-US" dirty="0"/>
              <a:t>～</a:t>
            </a:r>
            <a:r>
              <a:rPr lang="en-US" altLang="ja-JP" dirty="0"/>
              <a:t>9</a:t>
            </a:r>
            <a:r>
              <a:rPr lang="ja-JP" altLang="en-US" dirty="0"/>
              <a:t>月公募</a:t>
            </a:r>
            <a:endParaRPr kumimoji="1" lang="ja-JP" altLang="en-US" dirty="0"/>
          </a:p>
        </p:txBody>
      </p:sp>
      <p:sp>
        <p:nvSpPr>
          <p:cNvPr id="22" name="テキスト ボックス 21"/>
          <p:cNvSpPr txBox="1"/>
          <p:nvPr/>
        </p:nvSpPr>
        <p:spPr>
          <a:xfrm>
            <a:off x="6302757" y="2925817"/>
            <a:ext cx="1523494" cy="2952090"/>
          </a:xfrm>
          <a:prstGeom prst="rect">
            <a:avLst/>
          </a:prstGeom>
          <a:solidFill>
            <a:schemeClr val="bg1"/>
          </a:solidFill>
          <a:ln>
            <a:noFill/>
          </a:ln>
        </p:spPr>
        <p:txBody>
          <a:bodyPr vert="eaVert" wrap="none" rtlCol="0">
            <a:spAutoFit/>
          </a:bodyPr>
          <a:lstStyle/>
          <a:p>
            <a:pPr>
              <a:spcBef>
                <a:spcPts val="600"/>
              </a:spcBef>
            </a:pPr>
            <a:r>
              <a:rPr kumimoji="1" lang="ja-JP" altLang="en-US"/>
              <a:t>実績報告書提出</a:t>
            </a:r>
            <a:endParaRPr kumimoji="1" lang="en-US" altLang="ja-JP"/>
          </a:p>
          <a:p>
            <a:pPr>
              <a:spcBef>
                <a:spcPts val="600"/>
              </a:spcBef>
            </a:pPr>
            <a:r>
              <a:rPr lang="ja-JP" altLang="en-US"/>
              <a:t>　　　　論文執筆→投稿→</a:t>
            </a:r>
            <a:r>
              <a:rPr lang="ja-JP" altLang="en-US">
                <a:solidFill>
                  <a:schemeClr val="accent2"/>
                </a:solidFill>
              </a:rPr>
              <a:t>掲載</a:t>
            </a:r>
          </a:p>
          <a:p>
            <a:pPr>
              <a:spcBef>
                <a:spcPts val="600"/>
              </a:spcBef>
            </a:pPr>
            <a:r>
              <a:rPr lang="ja-JP" altLang="en-US"/>
              <a:t>　　　　論文執筆→投稿→</a:t>
            </a:r>
            <a:r>
              <a:rPr lang="ja-JP" altLang="en-US">
                <a:solidFill>
                  <a:schemeClr val="accent2"/>
                </a:solidFill>
              </a:rPr>
              <a:t>掲載</a:t>
            </a:r>
          </a:p>
          <a:p>
            <a:pPr>
              <a:spcBef>
                <a:spcPts val="600"/>
              </a:spcBef>
            </a:pPr>
            <a:r>
              <a:rPr kumimoji="1" lang="ja-JP" altLang="en-US"/>
              <a:t>研究開始</a:t>
            </a:r>
          </a:p>
        </p:txBody>
      </p:sp>
      <p:sp>
        <p:nvSpPr>
          <p:cNvPr id="23" name="テキスト ボックス 22"/>
          <p:cNvSpPr txBox="1"/>
          <p:nvPr/>
        </p:nvSpPr>
        <p:spPr>
          <a:xfrm>
            <a:off x="8175100" y="2925817"/>
            <a:ext cx="1523494" cy="2952090"/>
          </a:xfrm>
          <a:prstGeom prst="rect">
            <a:avLst/>
          </a:prstGeom>
          <a:solidFill>
            <a:schemeClr val="bg1"/>
          </a:solidFill>
          <a:ln>
            <a:noFill/>
          </a:ln>
        </p:spPr>
        <p:txBody>
          <a:bodyPr vert="eaVert" wrap="none" rtlCol="0">
            <a:spAutoFit/>
          </a:bodyPr>
          <a:lstStyle/>
          <a:p>
            <a:pPr>
              <a:spcBef>
                <a:spcPts val="600"/>
              </a:spcBef>
            </a:pPr>
            <a:r>
              <a:rPr kumimoji="1" lang="ja-JP" altLang="en-US"/>
              <a:t>実績報告書提出</a:t>
            </a:r>
            <a:endParaRPr kumimoji="1" lang="en-US" altLang="ja-JP"/>
          </a:p>
          <a:p>
            <a:pPr>
              <a:spcBef>
                <a:spcPts val="600"/>
              </a:spcBef>
            </a:pPr>
            <a:r>
              <a:rPr lang="ja-JP" altLang="en-US"/>
              <a:t>　　　　論文執筆→投稿→</a:t>
            </a:r>
            <a:r>
              <a:rPr lang="ja-JP" altLang="en-US">
                <a:solidFill>
                  <a:schemeClr val="accent2"/>
                </a:solidFill>
              </a:rPr>
              <a:t>掲載</a:t>
            </a:r>
          </a:p>
          <a:p>
            <a:pPr>
              <a:spcBef>
                <a:spcPts val="600"/>
              </a:spcBef>
            </a:pPr>
            <a:r>
              <a:rPr lang="ja-JP" altLang="en-US"/>
              <a:t>　　　　論文執筆→投稿→</a:t>
            </a:r>
            <a:r>
              <a:rPr lang="ja-JP" altLang="en-US">
                <a:solidFill>
                  <a:schemeClr val="accent2"/>
                </a:solidFill>
              </a:rPr>
              <a:t>掲載</a:t>
            </a:r>
          </a:p>
          <a:p>
            <a:pPr>
              <a:spcBef>
                <a:spcPts val="600"/>
              </a:spcBef>
            </a:pPr>
            <a:r>
              <a:rPr kumimoji="1" lang="ja-JP" altLang="en-US"/>
              <a:t>研究開始</a:t>
            </a:r>
          </a:p>
        </p:txBody>
      </p:sp>
      <p:sp>
        <p:nvSpPr>
          <p:cNvPr id="24" name="下矢印 23"/>
          <p:cNvSpPr/>
          <p:nvPr/>
        </p:nvSpPr>
        <p:spPr>
          <a:xfrm rot="10800000">
            <a:off x="1657993" y="2812110"/>
            <a:ext cx="444827" cy="59480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50033" y="3495309"/>
            <a:ext cx="461665" cy="784830"/>
          </a:xfrm>
          <a:prstGeom prst="rect">
            <a:avLst/>
          </a:prstGeom>
          <a:solidFill>
            <a:schemeClr val="bg1"/>
          </a:solidFill>
          <a:ln>
            <a:noFill/>
          </a:ln>
        </p:spPr>
        <p:txBody>
          <a:bodyPr vert="eaVert" wrap="none" rtlCol="0">
            <a:spAutoFit/>
          </a:bodyPr>
          <a:lstStyle/>
          <a:p>
            <a:pPr>
              <a:spcBef>
                <a:spcPts val="600"/>
              </a:spcBef>
            </a:pPr>
            <a:r>
              <a:rPr lang="ja-JP" altLang="en-US"/>
              <a:t>現在地</a:t>
            </a:r>
            <a:endParaRPr kumimoji="1" lang="ja-JP" altLang="en-US"/>
          </a:p>
        </p:txBody>
      </p:sp>
    </p:spTree>
    <p:extLst>
      <p:ext uri="{BB962C8B-B14F-4D97-AF65-F5344CB8AC3E}">
        <p14:creationId xmlns:p14="http://schemas.microsoft.com/office/powerpoint/2010/main" val="343151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j-ea"/>
              </a:rPr>
              <a:t>「</a:t>
            </a:r>
            <a:r>
              <a:rPr kumimoji="1" lang="en-US" altLang="ja-JP">
                <a:latin typeface="+mj-ea"/>
              </a:rPr>
              <a:t>X</a:t>
            </a:r>
            <a:r>
              <a:rPr kumimoji="1" lang="ja-JP" altLang="en-US">
                <a:latin typeface="+mj-ea"/>
              </a:rPr>
              <a:t>」での反応</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3</a:t>
            </a:fld>
            <a:endParaRPr kumimoji="1" lang="ja-JP" altLang="en-US"/>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pic>
        <p:nvPicPr>
          <p:cNvPr id="8" name="図 7"/>
          <p:cNvPicPr>
            <a:picLocks noChangeAspect="1"/>
          </p:cNvPicPr>
          <p:nvPr/>
        </p:nvPicPr>
        <p:blipFill rotWithShape="1">
          <a:blip r:embed="rId3"/>
          <a:srcRect b="58138"/>
          <a:stretch/>
        </p:blipFill>
        <p:spPr>
          <a:xfrm>
            <a:off x="560286" y="1790615"/>
            <a:ext cx="5628571" cy="1120320"/>
          </a:xfrm>
          <a:prstGeom prst="rect">
            <a:avLst/>
          </a:prstGeom>
          <a:ln>
            <a:solidFill>
              <a:schemeClr val="tx1"/>
            </a:solidFill>
          </a:ln>
        </p:spPr>
      </p:pic>
      <p:pic>
        <p:nvPicPr>
          <p:cNvPr id="9" name="図 8"/>
          <p:cNvPicPr>
            <a:picLocks noChangeAspect="1"/>
          </p:cNvPicPr>
          <p:nvPr/>
        </p:nvPicPr>
        <p:blipFill rotWithShape="1">
          <a:blip r:embed="rId4"/>
          <a:srcRect b="48319"/>
          <a:stretch/>
        </p:blipFill>
        <p:spPr>
          <a:xfrm>
            <a:off x="5734752" y="951621"/>
            <a:ext cx="5619048" cy="2042618"/>
          </a:xfrm>
          <a:prstGeom prst="rect">
            <a:avLst/>
          </a:prstGeom>
          <a:ln>
            <a:solidFill>
              <a:schemeClr val="tx1"/>
            </a:solidFill>
          </a:ln>
        </p:spPr>
      </p:pic>
      <p:pic>
        <p:nvPicPr>
          <p:cNvPr id="11" name="図 10"/>
          <p:cNvPicPr>
            <a:picLocks noChangeAspect="1"/>
          </p:cNvPicPr>
          <p:nvPr/>
        </p:nvPicPr>
        <p:blipFill>
          <a:blip r:embed="rId5"/>
          <a:stretch>
            <a:fillRect/>
          </a:stretch>
        </p:blipFill>
        <p:spPr>
          <a:xfrm>
            <a:off x="838200" y="3280434"/>
            <a:ext cx="5619048" cy="1790476"/>
          </a:xfrm>
          <a:prstGeom prst="rect">
            <a:avLst/>
          </a:prstGeom>
          <a:ln>
            <a:solidFill>
              <a:schemeClr val="tx1"/>
            </a:solidFill>
          </a:ln>
        </p:spPr>
      </p:pic>
      <p:pic>
        <p:nvPicPr>
          <p:cNvPr id="12" name="図 11"/>
          <p:cNvPicPr>
            <a:picLocks noChangeAspect="1"/>
          </p:cNvPicPr>
          <p:nvPr/>
        </p:nvPicPr>
        <p:blipFill>
          <a:blip r:embed="rId6"/>
          <a:stretch>
            <a:fillRect/>
          </a:stretch>
        </p:blipFill>
        <p:spPr>
          <a:xfrm>
            <a:off x="4772705" y="2548432"/>
            <a:ext cx="5609524" cy="3476190"/>
          </a:xfrm>
          <a:prstGeom prst="rect">
            <a:avLst/>
          </a:prstGeom>
          <a:ln>
            <a:solidFill>
              <a:schemeClr val="tx1"/>
            </a:solidFill>
          </a:ln>
        </p:spPr>
      </p:pic>
      <p:sp>
        <p:nvSpPr>
          <p:cNvPr id="13" name="テキスト ボックス 12"/>
          <p:cNvSpPr txBox="1"/>
          <p:nvPr/>
        </p:nvSpPr>
        <p:spPr>
          <a:xfrm>
            <a:off x="838200" y="5562324"/>
            <a:ext cx="2999539" cy="507831"/>
          </a:xfrm>
          <a:prstGeom prst="rect">
            <a:avLst/>
          </a:prstGeom>
          <a:noFill/>
          <a:ln>
            <a:noFill/>
          </a:ln>
        </p:spPr>
        <p:txBody>
          <a:bodyPr wrap="none" rtlCol="0">
            <a:spAutoFit/>
          </a:bodyPr>
          <a:lstStyle/>
          <a:p>
            <a:pPr>
              <a:spcBef>
                <a:spcPts val="600"/>
              </a:spcBef>
            </a:pPr>
            <a:r>
              <a:rPr kumimoji="1" lang="en-US" altLang="ja-JP" sz="1100" err="1">
                <a:latin typeface="+mn-ea"/>
              </a:rPr>
              <a:t>togetter</a:t>
            </a:r>
            <a:r>
              <a:rPr lang="ja-JP" altLang="en-US" sz="1100">
                <a:latin typeface="+mn-ea"/>
              </a:rPr>
              <a:t>「オープンアクセス義務化への反応」</a:t>
            </a:r>
            <a:endParaRPr kumimoji="1" lang="en-US" altLang="ja-JP" sz="1100">
              <a:latin typeface="+mn-ea"/>
            </a:endParaRPr>
          </a:p>
          <a:p>
            <a:pPr>
              <a:spcBef>
                <a:spcPts val="600"/>
              </a:spcBef>
            </a:pPr>
            <a:r>
              <a:rPr lang="en-US" altLang="ja-JP" sz="1100">
                <a:latin typeface="+mn-ea"/>
              </a:rPr>
              <a:t>https://togetter.com/li/2245386</a:t>
            </a:r>
            <a:endParaRPr kumimoji="1" lang="ja-JP" altLang="en-US" sz="1100">
              <a:latin typeface="+mn-ea"/>
            </a:endParaRPr>
          </a:p>
        </p:txBody>
      </p:sp>
    </p:spTree>
    <p:extLst>
      <p:ext uri="{BB962C8B-B14F-4D97-AF65-F5344CB8AC3E}">
        <p14:creationId xmlns:p14="http://schemas.microsoft.com/office/powerpoint/2010/main" val="302904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p:cNvSpPr txBox="1"/>
          <p:nvPr/>
        </p:nvSpPr>
        <p:spPr>
          <a:xfrm>
            <a:off x="642620" y="5227468"/>
            <a:ext cx="1299747" cy="406265"/>
          </a:xfrm>
          <a:prstGeom prst="rect">
            <a:avLst/>
          </a:prstGeom>
          <a:solidFill>
            <a:schemeClr val="bg1"/>
          </a:solidFill>
          <a:ln>
            <a:solidFill>
              <a:schemeClr val="tx1"/>
            </a:solidFill>
          </a:ln>
        </p:spPr>
        <p:txBody>
          <a:bodyPr wrap="square" rtlCol="0">
            <a:spAutoFit/>
          </a:bodyPr>
          <a:lstStyle/>
          <a:p>
            <a:pPr algn="ctr">
              <a:lnSpc>
                <a:spcPct val="120000"/>
              </a:lnSpc>
              <a:spcBef>
                <a:spcPts val="600"/>
              </a:spcBef>
            </a:pPr>
            <a:endParaRPr kumimoji="1" lang="ja-JP" altLang="en-US" sz="2000" dirty="0">
              <a:latin typeface="+mn-ea"/>
            </a:endParaRPr>
          </a:p>
        </p:txBody>
      </p:sp>
      <p:sp>
        <p:nvSpPr>
          <p:cNvPr id="45" name="テキスト ボックス 44"/>
          <p:cNvSpPr txBox="1"/>
          <p:nvPr/>
        </p:nvSpPr>
        <p:spPr>
          <a:xfrm>
            <a:off x="490220" y="5075068"/>
            <a:ext cx="1299747" cy="406265"/>
          </a:xfrm>
          <a:prstGeom prst="rect">
            <a:avLst/>
          </a:prstGeom>
          <a:solidFill>
            <a:schemeClr val="bg1"/>
          </a:solidFill>
          <a:ln>
            <a:solidFill>
              <a:schemeClr val="tx1"/>
            </a:solidFill>
          </a:ln>
        </p:spPr>
        <p:txBody>
          <a:bodyPr wrap="square" rtlCol="0">
            <a:spAutoFit/>
          </a:bodyPr>
          <a:lstStyle/>
          <a:p>
            <a:pPr algn="ctr">
              <a:lnSpc>
                <a:spcPct val="120000"/>
              </a:lnSpc>
              <a:spcBef>
                <a:spcPts val="600"/>
              </a:spcBef>
            </a:pPr>
            <a:endParaRPr kumimoji="1" lang="ja-JP" altLang="en-US" sz="2000" dirty="0">
              <a:latin typeface="+mn-ea"/>
            </a:endParaRPr>
          </a:p>
        </p:txBody>
      </p:sp>
      <p:sp>
        <p:nvSpPr>
          <p:cNvPr id="44" name="テキスト ボックス 43"/>
          <p:cNvSpPr txBox="1"/>
          <p:nvPr/>
        </p:nvSpPr>
        <p:spPr>
          <a:xfrm>
            <a:off x="337820" y="4922668"/>
            <a:ext cx="1299747" cy="406265"/>
          </a:xfrm>
          <a:prstGeom prst="rect">
            <a:avLst/>
          </a:prstGeom>
          <a:solidFill>
            <a:schemeClr val="bg1"/>
          </a:solidFill>
          <a:ln>
            <a:solidFill>
              <a:schemeClr val="tx1"/>
            </a:solidFill>
          </a:ln>
        </p:spPr>
        <p:txBody>
          <a:bodyPr wrap="square" rtlCol="0">
            <a:spAutoFit/>
          </a:bodyPr>
          <a:lstStyle/>
          <a:p>
            <a:pPr algn="ctr">
              <a:lnSpc>
                <a:spcPct val="120000"/>
              </a:lnSpc>
              <a:spcBef>
                <a:spcPts val="600"/>
              </a:spcBef>
            </a:pPr>
            <a:endParaRPr kumimoji="1" lang="ja-JP" altLang="en-US" sz="2000" dirty="0">
              <a:latin typeface="+mn-ea"/>
            </a:endParaRPr>
          </a:p>
        </p:txBody>
      </p:sp>
      <p:sp>
        <p:nvSpPr>
          <p:cNvPr id="2" name="タイトル 1"/>
          <p:cNvSpPr>
            <a:spLocks noGrp="1"/>
          </p:cNvSpPr>
          <p:nvPr>
            <p:ph type="title"/>
          </p:nvPr>
        </p:nvSpPr>
        <p:spPr>
          <a:xfrm>
            <a:off x="838200" y="365125"/>
            <a:ext cx="10515599" cy="1325563"/>
          </a:xfrm>
        </p:spPr>
        <p:txBody>
          <a:bodyPr/>
          <a:lstStyle/>
          <a:p>
            <a:pPr algn="r"/>
            <a:r>
              <a:rPr kumimoji="1" lang="ja-JP" altLang="en-US" dirty="0"/>
              <a:t>何が起きている？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4</a:t>
            </a:fld>
            <a:endParaRPr kumimoji="1" lang="ja-JP" altLang="en-US"/>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7" name="山形 6"/>
          <p:cNvSpPr/>
          <p:nvPr/>
        </p:nvSpPr>
        <p:spPr>
          <a:xfrm>
            <a:off x="1099456" y="3330821"/>
            <a:ext cx="2198915" cy="84908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p:nvSpPr>
        <p:spPr>
          <a:xfrm>
            <a:off x="2971799" y="3330820"/>
            <a:ext cx="2198915" cy="84908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山形 9"/>
          <p:cNvSpPr/>
          <p:nvPr/>
        </p:nvSpPr>
        <p:spPr>
          <a:xfrm>
            <a:off x="4844142" y="3330820"/>
            <a:ext cx="2198915" cy="8490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山形 10"/>
          <p:cNvSpPr/>
          <p:nvPr/>
        </p:nvSpPr>
        <p:spPr>
          <a:xfrm>
            <a:off x="6716485" y="3330820"/>
            <a:ext cx="2198915" cy="84908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p:nvSpPr>
        <p:spPr>
          <a:xfrm>
            <a:off x="8588828" y="3337509"/>
            <a:ext cx="2198915" cy="84908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5159563" y="3555871"/>
            <a:ext cx="1837361" cy="406265"/>
          </a:xfrm>
          <a:prstGeom prst="rect">
            <a:avLst/>
          </a:prstGeom>
          <a:noFill/>
          <a:ln>
            <a:noFill/>
          </a:ln>
        </p:spPr>
        <p:txBody>
          <a:bodyPr wrap="none" rtlCol="0">
            <a:spAutoFit/>
          </a:bodyPr>
          <a:lstStyle/>
          <a:p>
            <a:pPr algn="ctr">
              <a:lnSpc>
                <a:spcPct val="120000"/>
              </a:lnSpc>
              <a:spcBef>
                <a:spcPts val="600"/>
              </a:spcBef>
            </a:pPr>
            <a:r>
              <a:rPr kumimoji="1" lang="en-US" altLang="ja-JP" sz="2000" dirty="0">
                <a:solidFill>
                  <a:schemeClr val="bg1"/>
                </a:solidFill>
                <a:latin typeface="+mn-ea"/>
              </a:rPr>
              <a:t>2023</a:t>
            </a:r>
            <a:r>
              <a:rPr kumimoji="1" lang="ja-JP" altLang="en-US" sz="2000" dirty="0">
                <a:solidFill>
                  <a:schemeClr val="bg1"/>
                </a:solidFill>
                <a:latin typeface="+mn-ea"/>
              </a:rPr>
              <a:t>年</a:t>
            </a:r>
            <a:r>
              <a:rPr kumimoji="1" lang="en-US" altLang="ja-JP" sz="2000" dirty="0">
                <a:solidFill>
                  <a:schemeClr val="bg1"/>
                </a:solidFill>
                <a:latin typeface="+mn-ea"/>
              </a:rPr>
              <a:t>10</a:t>
            </a:r>
            <a:r>
              <a:rPr kumimoji="1" lang="ja-JP" altLang="en-US" sz="2000" dirty="0">
                <a:solidFill>
                  <a:schemeClr val="bg1"/>
                </a:solidFill>
                <a:latin typeface="+mn-ea"/>
              </a:rPr>
              <a:t>月</a:t>
            </a:r>
          </a:p>
        </p:txBody>
      </p:sp>
      <p:sp>
        <p:nvSpPr>
          <p:cNvPr id="16" name="テキスト ボックス 15"/>
          <p:cNvSpPr txBox="1"/>
          <p:nvPr/>
        </p:nvSpPr>
        <p:spPr>
          <a:xfrm>
            <a:off x="4071255" y="1972663"/>
            <a:ext cx="4807496" cy="830997"/>
          </a:xfrm>
          <a:prstGeom prst="rect">
            <a:avLst/>
          </a:prstGeom>
          <a:solidFill>
            <a:schemeClr val="accent5">
              <a:lumMod val="20000"/>
              <a:lumOff val="80000"/>
            </a:schemeClr>
          </a:solidFill>
          <a:ln w="38100">
            <a:solidFill>
              <a:schemeClr val="tx1"/>
            </a:solidFill>
          </a:ln>
        </p:spPr>
        <p:txBody>
          <a:bodyPr wrap="square" rtlCol="0">
            <a:spAutoFit/>
          </a:bodyPr>
          <a:lstStyle/>
          <a:p>
            <a:pPr algn="ctr">
              <a:lnSpc>
                <a:spcPct val="120000"/>
              </a:lnSpc>
              <a:spcBef>
                <a:spcPts val="600"/>
              </a:spcBef>
            </a:pPr>
            <a:r>
              <a:rPr lang="ja-JP" altLang="en-US" sz="2000" dirty="0">
                <a:latin typeface="+mn-ea"/>
              </a:rPr>
              <a:t>公的資金による学術論文等のオープン</a:t>
            </a:r>
            <a:br>
              <a:rPr lang="en-US" altLang="ja-JP" sz="2000" dirty="0">
                <a:latin typeface="+mn-ea"/>
              </a:rPr>
            </a:br>
            <a:r>
              <a:rPr lang="ja-JP" altLang="en-US" sz="2000" dirty="0">
                <a:latin typeface="+mn-ea"/>
              </a:rPr>
              <a:t>アクセスの実現に向けた基本的な考え方</a:t>
            </a:r>
            <a:endParaRPr kumimoji="1" lang="ja-JP" altLang="en-US" sz="2000" dirty="0">
              <a:latin typeface="+mn-ea"/>
            </a:endParaRPr>
          </a:p>
        </p:txBody>
      </p:sp>
      <p:sp>
        <p:nvSpPr>
          <p:cNvPr id="17" name="下矢印 16"/>
          <p:cNvSpPr/>
          <p:nvPr/>
        </p:nvSpPr>
        <p:spPr>
          <a:xfrm>
            <a:off x="5753097" y="2788003"/>
            <a:ext cx="381000" cy="5263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338523" y="3528171"/>
            <a:ext cx="1675459" cy="461665"/>
          </a:xfrm>
          <a:prstGeom prst="rect">
            <a:avLst/>
          </a:prstGeom>
          <a:noFill/>
          <a:ln>
            <a:noFill/>
          </a:ln>
        </p:spPr>
        <p:txBody>
          <a:bodyPr wrap="none" rtlCol="0">
            <a:spAutoFit/>
          </a:bodyPr>
          <a:lstStyle/>
          <a:p>
            <a:pPr algn="ctr">
              <a:lnSpc>
                <a:spcPct val="120000"/>
              </a:lnSpc>
              <a:spcBef>
                <a:spcPts val="600"/>
              </a:spcBef>
            </a:pPr>
            <a:r>
              <a:rPr kumimoji="1" lang="en-US" altLang="ja-JP" sz="2000" dirty="0">
                <a:latin typeface="+mn-ea"/>
              </a:rPr>
              <a:t>2023</a:t>
            </a:r>
            <a:r>
              <a:rPr kumimoji="1" lang="ja-JP" altLang="en-US" sz="2000" dirty="0">
                <a:latin typeface="+mn-ea"/>
              </a:rPr>
              <a:t>年</a:t>
            </a:r>
            <a:r>
              <a:rPr kumimoji="1" lang="en-US" altLang="ja-JP" sz="2000" dirty="0">
                <a:latin typeface="+mn-ea"/>
              </a:rPr>
              <a:t>6</a:t>
            </a:r>
            <a:r>
              <a:rPr kumimoji="1" lang="ja-JP" altLang="en-US" sz="2000" dirty="0">
                <a:latin typeface="+mn-ea"/>
              </a:rPr>
              <a:t>月</a:t>
            </a:r>
          </a:p>
        </p:txBody>
      </p:sp>
      <p:sp>
        <p:nvSpPr>
          <p:cNvPr id="19" name="テキスト ボックス 18"/>
          <p:cNvSpPr txBox="1"/>
          <p:nvPr/>
        </p:nvSpPr>
        <p:spPr>
          <a:xfrm>
            <a:off x="2673243" y="4770268"/>
            <a:ext cx="2792437" cy="830997"/>
          </a:xfrm>
          <a:prstGeom prst="rect">
            <a:avLst/>
          </a:prstGeom>
          <a:noFill/>
          <a:ln>
            <a:solidFill>
              <a:schemeClr val="tx1"/>
            </a:solidFill>
          </a:ln>
        </p:spPr>
        <p:txBody>
          <a:bodyPr wrap="square" rtlCol="0">
            <a:spAutoFit/>
          </a:bodyPr>
          <a:lstStyle/>
          <a:p>
            <a:pPr algn="ctr">
              <a:lnSpc>
                <a:spcPct val="120000"/>
              </a:lnSpc>
              <a:spcBef>
                <a:spcPts val="600"/>
              </a:spcBef>
            </a:pPr>
            <a:r>
              <a:rPr kumimoji="1" lang="ja-JP" altLang="en-US" sz="2000" dirty="0">
                <a:latin typeface="+mn-ea"/>
              </a:rPr>
              <a:t>統合イノベーション戦略</a:t>
            </a:r>
            <a:r>
              <a:rPr lang="en-US" altLang="ja-JP" sz="2000" dirty="0">
                <a:latin typeface="+mn-ea"/>
              </a:rPr>
              <a:t>2023</a:t>
            </a:r>
            <a:endParaRPr kumimoji="1" lang="ja-JP" altLang="en-US" sz="2000" dirty="0">
              <a:latin typeface="+mn-ea"/>
            </a:endParaRPr>
          </a:p>
        </p:txBody>
      </p:sp>
      <p:sp>
        <p:nvSpPr>
          <p:cNvPr id="20" name="下矢印 19"/>
          <p:cNvSpPr/>
          <p:nvPr/>
        </p:nvSpPr>
        <p:spPr>
          <a:xfrm rot="10800000">
            <a:off x="3880756" y="4245217"/>
            <a:ext cx="381000" cy="5263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426028" y="3528171"/>
            <a:ext cx="1675459" cy="461665"/>
          </a:xfrm>
          <a:prstGeom prst="rect">
            <a:avLst/>
          </a:prstGeom>
          <a:noFill/>
          <a:ln>
            <a:noFill/>
          </a:ln>
        </p:spPr>
        <p:txBody>
          <a:bodyPr wrap="none" rtlCol="0">
            <a:spAutoFit/>
          </a:bodyPr>
          <a:lstStyle/>
          <a:p>
            <a:pPr algn="ctr">
              <a:lnSpc>
                <a:spcPct val="120000"/>
              </a:lnSpc>
              <a:spcBef>
                <a:spcPts val="600"/>
              </a:spcBef>
            </a:pPr>
            <a:r>
              <a:rPr kumimoji="1" lang="en-US" altLang="ja-JP" sz="2000" dirty="0">
                <a:latin typeface="+mn-ea"/>
              </a:rPr>
              <a:t>2023</a:t>
            </a:r>
            <a:r>
              <a:rPr kumimoji="1" lang="ja-JP" altLang="en-US" sz="2000" dirty="0">
                <a:latin typeface="+mn-ea"/>
              </a:rPr>
              <a:t>年</a:t>
            </a:r>
            <a:r>
              <a:rPr lang="en-US" altLang="ja-JP" sz="2000" dirty="0">
                <a:latin typeface="+mn-ea"/>
              </a:rPr>
              <a:t>5</a:t>
            </a:r>
            <a:r>
              <a:rPr kumimoji="1" lang="ja-JP" altLang="en-US" sz="2000" dirty="0">
                <a:latin typeface="+mn-ea"/>
              </a:rPr>
              <a:t>月</a:t>
            </a:r>
          </a:p>
        </p:txBody>
      </p:sp>
      <p:sp>
        <p:nvSpPr>
          <p:cNvPr id="22" name="テキスト ボックス 21"/>
          <p:cNvSpPr txBox="1"/>
          <p:nvPr/>
        </p:nvSpPr>
        <p:spPr>
          <a:xfrm>
            <a:off x="418944" y="1058358"/>
            <a:ext cx="2302580" cy="830997"/>
          </a:xfrm>
          <a:prstGeom prst="rect">
            <a:avLst/>
          </a:prstGeom>
          <a:noFill/>
          <a:ln>
            <a:solidFill>
              <a:schemeClr val="tx1"/>
            </a:solidFill>
          </a:ln>
        </p:spPr>
        <p:txBody>
          <a:bodyPr wrap="square" rtlCol="0">
            <a:spAutoFit/>
          </a:bodyPr>
          <a:lstStyle/>
          <a:p>
            <a:pPr algn="ctr">
              <a:lnSpc>
                <a:spcPct val="120000"/>
              </a:lnSpc>
              <a:spcBef>
                <a:spcPts val="600"/>
              </a:spcBef>
            </a:pPr>
            <a:r>
              <a:rPr lang="en-US" altLang="zh-CN" sz="2000" dirty="0">
                <a:latin typeface="+mn-ea"/>
              </a:rPr>
              <a:t>G7</a:t>
            </a:r>
            <a:r>
              <a:rPr lang="zh-CN" altLang="en-US" sz="2000" dirty="0">
                <a:latin typeface="+mn-ea"/>
              </a:rPr>
              <a:t>仙台</a:t>
            </a:r>
            <a:br>
              <a:rPr lang="en-US" altLang="zh-CN" sz="2000" dirty="0">
                <a:latin typeface="+mn-ea"/>
              </a:rPr>
            </a:br>
            <a:r>
              <a:rPr lang="zh-CN" altLang="en-US" sz="2000" dirty="0">
                <a:latin typeface="+mn-ea"/>
              </a:rPr>
              <a:t>科学技術大臣会合</a:t>
            </a:r>
            <a:endParaRPr kumimoji="1" lang="ja-JP" altLang="en-US" sz="2000" dirty="0">
              <a:latin typeface="+mn-ea"/>
            </a:endParaRPr>
          </a:p>
        </p:txBody>
      </p:sp>
      <p:sp>
        <p:nvSpPr>
          <p:cNvPr id="23" name="下矢印 22"/>
          <p:cNvSpPr/>
          <p:nvPr/>
        </p:nvSpPr>
        <p:spPr>
          <a:xfrm>
            <a:off x="1950154" y="2789378"/>
            <a:ext cx="381000" cy="5263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山形 23"/>
          <p:cNvSpPr/>
          <p:nvPr/>
        </p:nvSpPr>
        <p:spPr>
          <a:xfrm>
            <a:off x="-772887" y="3326858"/>
            <a:ext cx="2198915" cy="84908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p:nvSpPr>
        <p:spPr>
          <a:xfrm>
            <a:off x="10461171" y="3326857"/>
            <a:ext cx="2198915" cy="84908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p:cNvSpPr txBox="1"/>
          <p:nvPr/>
        </p:nvSpPr>
        <p:spPr>
          <a:xfrm>
            <a:off x="9039171" y="1971242"/>
            <a:ext cx="2981844" cy="830997"/>
          </a:xfrm>
          <a:prstGeom prst="rect">
            <a:avLst/>
          </a:prstGeom>
          <a:noFill/>
          <a:ln>
            <a:solidFill>
              <a:schemeClr val="bg1">
                <a:lumMod val="50000"/>
              </a:schemeClr>
            </a:solidFill>
          </a:ln>
        </p:spPr>
        <p:txBody>
          <a:bodyPr wrap="square" rtlCol="0">
            <a:spAutoFit/>
          </a:bodyPr>
          <a:lstStyle/>
          <a:p>
            <a:pPr algn="ctr">
              <a:lnSpc>
                <a:spcPct val="120000"/>
              </a:lnSpc>
              <a:spcBef>
                <a:spcPts val="600"/>
              </a:spcBef>
            </a:pPr>
            <a:r>
              <a:rPr kumimoji="1" lang="ja-JP" altLang="en-US" sz="2000" dirty="0">
                <a:solidFill>
                  <a:schemeClr val="bg1">
                    <a:lumMod val="50000"/>
                  </a:schemeClr>
                </a:solidFill>
                <a:latin typeface="+mn-ea"/>
              </a:rPr>
              <a:t>国の</a:t>
            </a:r>
            <a:br>
              <a:rPr kumimoji="1" lang="en-US" altLang="ja-JP" sz="2000" dirty="0">
                <a:solidFill>
                  <a:schemeClr val="bg1">
                    <a:lumMod val="50000"/>
                  </a:schemeClr>
                </a:solidFill>
                <a:latin typeface="+mn-ea"/>
              </a:rPr>
            </a:br>
            <a:r>
              <a:rPr kumimoji="1" lang="ja-JP" altLang="en-US" sz="2000" dirty="0">
                <a:solidFill>
                  <a:schemeClr val="bg1">
                    <a:lumMod val="50000"/>
                  </a:schemeClr>
                </a:solidFill>
                <a:latin typeface="+mn-ea"/>
              </a:rPr>
              <a:t>オープンアクセス方針？</a:t>
            </a:r>
          </a:p>
        </p:txBody>
      </p:sp>
      <p:sp>
        <p:nvSpPr>
          <p:cNvPr id="27" name="下矢印 26"/>
          <p:cNvSpPr/>
          <p:nvPr/>
        </p:nvSpPr>
        <p:spPr>
          <a:xfrm rot="10800000">
            <a:off x="11287398" y="4259824"/>
            <a:ext cx="381000" cy="52635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688285" y="4770268"/>
            <a:ext cx="2302580" cy="830997"/>
          </a:xfrm>
          <a:prstGeom prst="rect">
            <a:avLst/>
          </a:prstGeom>
          <a:noFill/>
          <a:ln>
            <a:solidFill>
              <a:schemeClr val="bg1">
                <a:lumMod val="50000"/>
              </a:schemeClr>
            </a:solidFill>
          </a:ln>
        </p:spPr>
        <p:txBody>
          <a:bodyPr wrap="square" rtlCol="0">
            <a:spAutoFit/>
          </a:bodyPr>
          <a:lstStyle/>
          <a:p>
            <a:pPr algn="ctr">
              <a:lnSpc>
                <a:spcPct val="120000"/>
              </a:lnSpc>
              <a:spcBef>
                <a:spcPts val="600"/>
              </a:spcBef>
            </a:pPr>
            <a:r>
              <a:rPr kumimoji="1" lang="ja-JP" altLang="en-US" sz="2000" dirty="0">
                <a:solidFill>
                  <a:schemeClr val="bg1">
                    <a:lumMod val="50000"/>
                  </a:schemeClr>
                </a:solidFill>
                <a:latin typeface="+mn-ea"/>
              </a:rPr>
              <a:t>省庁・助成機関・</a:t>
            </a:r>
            <a:br>
              <a:rPr lang="en-US" altLang="ja-JP" sz="2000" dirty="0">
                <a:solidFill>
                  <a:schemeClr val="bg1">
                    <a:lumMod val="50000"/>
                  </a:schemeClr>
                </a:solidFill>
                <a:latin typeface="+mn-ea"/>
              </a:rPr>
            </a:br>
            <a:r>
              <a:rPr lang="ja-JP" altLang="en-US" sz="2000" dirty="0">
                <a:solidFill>
                  <a:schemeClr val="bg1">
                    <a:lumMod val="50000"/>
                  </a:schemeClr>
                </a:solidFill>
                <a:latin typeface="+mn-ea"/>
              </a:rPr>
              <a:t>大学の方針？</a:t>
            </a:r>
            <a:endParaRPr kumimoji="1" lang="ja-JP" altLang="en-US" sz="2000" dirty="0">
              <a:solidFill>
                <a:schemeClr val="bg1">
                  <a:lumMod val="50000"/>
                </a:schemeClr>
              </a:solidFill>
              <a:latin typeface="+mn-ea"/>
            </a:endParaRPr>
          </a:p>
        </p:txBody>
      </p:sp>
      <p:sp>
        <p:nvSpPr>
          <p:cNvPr id="29" name="下矢印 28"/>
          <p:cNvSpPr/>
          <p:nvPr/>
        </p:nvSpPr>
        <p:spPr>
          <a:xfrm>
            <a:off x="9402149" y="2805826"/>
            <a:ext cx="381000" cy="52635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9152273" y="3528171"/>
            <a:ext cx="1210588" cy="461665"/>
          </a:xfrm>
          <a:prstGeom prst="rect">
            <a:avLst/>
          </a:prstGeom>
          <a:noFill/>
          <a:ln>
            <a:noFill/>
          </a:ln>
        </p:spPr>
        <p:txBody>
          <a:bodyPr wrap="none" rtlCol="0">
            <a:spAutoFit/>
          </a:bodyPr>
          <a:lstStyle/>
          <a:p>
            <a:pPr algn="ctr">
              <a:lnSpc>
                <a:spcPct val="120000"/>
              </a:lnSpc>
              <a:spcBef>
                <a:spcPts val="600"/>
              </a:spcBef>
            </a:pPr>
            <a:r>
              <a:rPr kumimoji="1" lang="ja-JP" altLang="en-US" sz="2000" dirty="0">
                <a:solidFill>
                  <a:schemeClr val="bg1">
                    <a:lumMod val="50000"/>
                  </a:schemeClr>
                </a:solidFill>
                <a:latin typeface="+mn-ea"/>
              </a:rPr>
              <a:t>年度内？</a:t>
            </a:r>
          </a:p>
        </p:txBody>
      </p:sp>
      <p:sp>
        <p:nvSpPr>
          <p:cNvPr id="34" name="テキスト ボックス 33"/>
          <p:cNvSpPr txBox="1"/>
          <p:nvPr/>
        </p:nvSpPr>
        <p:spPr>
          <a:xfrm>
            <a:off x="7042397" y="3555871"/>
            <a:ext cx="1803699" cy="406265"/>
          </a:xfrm>
          <a:prstGeom prst="rect">
            <a:avLst/>
          </a:prstGeom>
          <a:noFill/>
          <a:ln>
            <a:noFill/>
          </a:ln>
        </p:spPr>
        <p:txBody>
          <a:bodyPr wrap="none" rtlCol="0">
            <a:spAutoFit/>
          </a:bodyPr>
          <a:lstStyle/>
          <a:p>
            <a:pPr algn="ctr">
              <a:lnSpc>
                <a:spcPct val="120000"/>
              </a:lnSpc>
              <a:spcBef>
                <a:spcPts val="600"/>
              </a:spcBef>
            </a:pPr>
            <a:r>
              <a:rPr kumimoji="1" lang="en-US" altLang="ja-JP" sz="2000" dirty="0">
                <a:latin typeface="+mn-ea"/>
              </a:rPr>
              <a:t>2023</a:t>
            </a:r>
            <a:r>
              <a:rPr kumimoji="1" lang="ja-JP" altLang="en-US" sz="2000" dirty="0">
                <a:latin typeface="+mn-ea"/>
              </a:rPr>
              <a:t>年</a:t>
            </a:r>
            <a:r>
              <a:rPr kumimoji="1" lang="en-US" altLang="ja-JP" sz="2000" dirty="0">
                <a:latin typeface="+mn-ea"/>
              </a:rPr>
              <a:t>11</a:t>
            </a:r>
            <a:r>
              <a:rPr kumimoji="1" lang="ja-JP" altLang="en-US" sz="2000" dirty="0">
                <a:latin typeface="+mn-ea"/>
              </a:rPr>
              <a:t>月</a:t>
            </a:r>
          </a:p>
        </p:txBody>
      </p:sp>
      <p:sp>
        <p:nvSpPr>
          <p:cNvPr id="35" name="テキスト ボックス 34"/>
          <p:cNvSpPr txBox="1"/>
          <p:nvPr/>
        </p:nvSpPr>
        <p:spPr>
          <a:xfrm>
            <a:off x="6597424" y="4770268"/>
            <a:ext cx="2448745" cy="828000"/>
          </a:xfrm>
          <a:prstGeom prst="rect">
            <a:avLst/>
          </a:prstGeom>
          <a:noFill/>
          <a:ln>
            <a:solidFill>
              <a:schemeClr val="tx1"/>
            </a:solidFill>
          </a:ln>
        </p:spPr>
        <p:txBody>
          <a:bodyPr wrap="square" rtlCol="0">
            <a:spAutoFit/>
          </a:bodyPr>
          <a:lstStyle/>
          <a:p>
            <a:pPr algn="ctr">
              <a:lnSpc>
                <a:spcPct val="120000"/>
              </a:lnSpc>
              <a:spcBef>
                <a:spcPts val="600"/>
              </a:spcBef>
            </a:pPr>
            <a:r>
              <a:rPr kumimoji="1" lang="ja-JP" altLang="en-US" sz="2000" dirty="0">
                <a:latin typeface="+mn-ea"/>
              </a:rPr>
              <a:t>令和</a:t>
            </a:r>
            <a:r>
              <a:rPr kumimoji="1" lang="en-US" altLang="ja-JP" sz="2000" dirty="0">
                <a:latin typeface="+mn-ea"/>
              </a:rPr>
              <a:t>5</a:t>
            </a:r>
            <a:r>
              <a:rPr kumimoji="1" lang="ja-JP" altLang="en-US" sz="2000" dirty="0">
                <a:latin typeface="+mn-ea"/>
              </a:rPr>
              <a:t>年度</a:t>
            </a:r>
            <a:br>
              <a:rPr lang="en-US" altLang="ja-JP" sz="2000" dirty="0">
                <a:latin typeface="+mn-ea"/>
              </a:rPr>
            </a:br>
            <a:r>
              <a:rPr lang="ja-JP" altLang="en-US" sz="2000" dirty="0">
                <a:latin typeface="+mn-ea"/>
              </a:rPr>
              <a:t>補正予算案成立？</a:t>
            </a:r>
            <a:endParaRPr kumimoji="1" lang="ja-JP" altLang="en-US" sz="2000" dirty="0">
              <a:latin typeface="+mn-ea"/>
            </a:endParaRPr>
          </a:p>
        </p:txBody>
      </p:sp>
      <p:sp>
        <p:nvSpPr>
          <p:cNvPr id="36" name="下矢印 35"/>
          <p:cNvSpPr/>
          <p:nvPr/>
        </p:nvSpPr>
        <p:spPr>
          <a:xfrm rot="10800000">
            <a:off x="7635165" y="4257197"/>
            <a:ext cx="381000" cy="5263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85420" y="4770268"/>
            <a:ext cx="1299747" cy="406265"/>
          </a:xfrm>
          <a:prstGeom prst="rect">
            <a:avLst/>
          </a:prstGeom>
          <a:solidFill>
            <a:schemeClr val="bg1"/>
          </a:solidFill>
          <a:ln>
            <a:solidFill>
              <a:schemeClr val="tx1"/>
            </a:solidFill>
          </a:ln>
        </p:spPr>
        <p:txBody>
          <a:bodyPr wrap="square" rtlCol="0">
            <a:spAutoFit/>
          </a:bodyPr>
          <a:lstStyle/>
          <a:p>
            <a:pPr algn="ctr">
              <a:lnSpc>
                <a:spcPct val="120000"/>
              </a:lnSpc>
              <a:spcBef>
                <a:spcPts val="600"/>
              </a:spcBef>
            </a:pPr>
            <a:r>
              <a:rPr lang="ja-JP" altLang="en-US" sz="2000" dirty="0">
                <a:latin typeface="+mn-ea"/>
              </a:rPr>
              <a:t>各種検討</a:t>
            </a:r>
            <a:endParaRPr kumimoji="1" lang="ja-JP" altLang="en-US" sz="2000" dirty="0">
              <a:latin typeface="+mn-ea"/>
            </a:endParaRPr>
          </a:p>
        </p:txBody>
      </p:sp>
      <p:sp>
        <p:nvSpPr>
          <p:cNvPr id="38" name="下矢印 37"/>
          <p:cNvSpPr/>
          <p:nvPr/>
        </p:nvSpPr>
        <p:spPr>
          <a:xfrm rot="10800000">
            <a:off x="251067" y="4252841"/>
            <a:ext cx="381000" cy="5263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18944" y="1966140"/>
            <a:ext cx="3461170" cy="830997"/>
          </a:xfrm>
          <a:prstGeom prst="rect">
            <a:avLst/>
          </a:prstGeom>
          <a:noFill/>
          <a:ln>
            <a:solidFill>
              <a:schemeClr val="tx1"/>
            </a:solidFill>
          </a:ln>
        </p:spPr>
        <p:txBody>
          <a:bodyPr wrap="square" rtlCol="0">
            <a:spAutoFit/>
          </a:bodyPr>
          <a:lstStyle/>
          <a:p>
            <a:pPr algn="ctr">
              <a:lnSpc>
                <a:spcPct val="120000"/>
              </a:lnSpc>
              <a:spcBef>
                <a:spcPts val="600"/>
              </a:spcBef>
            </a:pPr>
            <a:r>
              <a:rPr lang="ja-JP" altLang="en-US" sz="2000" dirty="0">
                <a:latin typeface="+mn-ea"/>
              </a:rPr>
              <a:t>論文等のオープンアクセスについて（論点取りまとめ）</a:t>
            </a:r>
            <a:endParaRPr kumimoji="1" lang="ja-JP" altLang="en-US" sz="2000" dirty="0">
              <a:latin typeface="+mn-ea"/>
            </a:endParaRPr>
          </a:p>
        </p:txBody>
      </p:sp>
    </p:spTree>
    <p:extLst>
      <p:ext uri="{BB962C8B-B14F-4D97-AF65-F5344CB8AC3E}">
        <p14:creationId xmlns:p14="http://schemas.microsoft.com/office/powerpoint/2010/main" val="153582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j-ea"/>
              </a:rPr>
              <a:t>統合イノベーション戦略</a:t>
            </a:r>
            <a:r>
              <a:rPr kumimoji="1" lang="en-US" altLang="ja-JP">
                <a:latin typeface="+mj-ea"/>
              </a:rPr>
              <a:t>2023</a:t>
            </a:r>
            <a:endParaRPr kumimoji="1" lang="ja-JP" altLang="en-US">
              <a:latin typeface="+mj-ea"/>
            </a:endParaRPr>
          </a:p>
        </p:txBody>
      </p:sp>
      <p:sp>
        <p:nvSpPr>
          <p:cNvPr id="3" name="コンテンツ プレースホルダー 2"/>
          <p:cNvSpPr>
            <a:spLocks noGrp="1"/>
          </p:cNvSpPr>
          <p:nvPr>
            <p:ph idx="1"/>
          </p:nvPr>
        </p:nvSpPr>
        <p:spPr>
          <a:xfrm>
            <a:off x="838200" y="1594624"/>
            <a:ext cx="10515600" cy="4582339"/>
          </a:xfrm>
          <a:ln>
            <a:solidFill>
              <a:schemeClr val="tx1"/>
            </a:solidFill>
          </a:ln>
        </p:spPr>
        <p:txBody>
          <a:bodyPr lIns="180000" rIns="180000" anchor="ctr">
            <a:normAutofit fontScale="62500" lnSpcReduction="20000"/>
          </a:bodyPr>
          <a:lstStyle/>
          <a:p>
            <a:pPr marL="0" indent="0">
              <a:buNone/>
            </a:pPr>
            <a:r>
              <a:rPr lang="ja-JP" altLang="en-US" dirty="0">
                <a:latin typeface="+mj-ea"/>
                <a:ea typeface="+mj-ea"/>
              </a:rPr>
              <a:t>＜学術論文等のオープンアクセス化＞</a:t>
            </a:r>
          </a:p>
          <a:p>
            <a:r>
              <a:rPr lang="en-US" altLang="ja-JP" dirty="0">
                <a:solidFill>
                  <a:schemeClr val="accent2"/>
                </a:solidFill>
                <a:latin typeface="+mj-ea"/>
                <a:ea typeface="+mj-ea"/>
              </a:rPr>
              <a:t>2025</a:t>
            </a:r>
            <a:r>
              <a:rPr lang="ja-JP" altLang="en-US" dirty="0">
                <a:solidFill>
                  <a:schemeClr val="accent2"/>
                </a:solidFill>
                <a:latin typeface="+mj-ea"/>
                <a:ea typeface="+mj-ea"/>
              </a:rPr>
              <a:t>年度新規公募分からの学術論文等の即時オープンアクセスの実現に向け、国としての方針を策定</a:t>
            </a:r>
            <a:r>
              <a:rPr lang="en-US" altLang="ja-JP" dirty="0">
                <a:solidFill>
                  <a:schemeClr val="accent2"/>
                </a:solidFill>
                <a:latin typeface="+mj-ea"/>
                <a:ea typeface="+mj-ea"/>
              </a:rPr>
              <a:t>【</a:t>
            </a:r>
            <a:r>
              <a:rPr lang="ja-JP" altLang="en-US" dirty="0">
                <a:solidFill>
                  <a:schemeClr val="accent2"/>
                </a:solidFill>
                <a:latin typeface="+mj-ea"/>
                <a:ea typeface="+mj-ea"/>
              </a:rPr>
              <a:t>科技、文、関係府省</a:t>
            </a:r>
            <a:r>
              <a:rPr lang="en-US" altLang="ja-JP" dirty="0">
                <a:solidFill>
                  <a:schemeClr val="accent2"/>
                </a:solidFill>
                <a:latin typeface="+mj-ea"/>
                <a:ea typeface="+mj-ea"/>
              </a:rPr>
              <a:t>】</a:t>
            </a:r>
          </a:p>
          <a:p>
            <a:r>
              <a:rPr lang="ja-JP" altLang="en-US" dirty="0">
                <a:latin typeface="+mj-ea"/>
                <a:ea typeface="+mj-ea"/>
              </a:rPr>
              <a:t>学術情報流通の代替的手段としてプレプリントサーバーを構築し、新たな手段で研究成果の交流・拡散・可視化を推進。</a:t>
            </a:r>
            <a:r>
              <a:rPr lang="en-US" altLang="ja-JP" dirty="0">
                <a:latin typeface="+mj-ea"/>
                <a:ea typeface="+mj-ea"/>
              </a:rPr>
              <a:t>【</a:t>
            </a:r>
            <a:r>
              <a:rPr lang="ja-JP" altLang="en-US" dirty="0">
                <a:latin typeface="+mj-ea"/>
                <a:ea typeface="+mj-ea"/>
              </a:rPr>
              <a:t>科技、文</a:t>
            </a:r>
            <a:r>
              <a:rPr lang="en-US" altLang="ja-JP" dirty="0">
                <a:latin typeface="+mj-ea"/>
                <a:ea typeface="+mj-ea"/>
              </a:rPr>
              <a:t>】</a:t>
            </a:r>
          </a:p>
          <a:p>
            <a:r>
              <a:rPr lang="ja-JP" altLang="en-US" dirty="0">
                <a:latin typeface="+mj-ea"/>
                <a:ea typeface="+mj-ea"/>
              </a:rPr>
              <a:t>論文の著者が自ら論文、研究データ、プレプリントなどの研究成果をリポジトリに蓄積し公開できるグリーンＯＡの実現に向けた環境整備を実施。</a:t>
            </a:r>
            <a:r>
              <a:rPr lang="en-US" altLang="ja-JP" dirty="0">
                <a:latin typeface="+mj-ea"/>
                <a:ea typeface="+mj-ea"/>
              </a:rPr>
              <a:t>【</a:t>
            </a:r>
            <a:r>
              <a:rPr lang="ja-JP" altLang="en-US" dirty="0">
                <a:latin typeface="+mj-ea"/>
                <a:ea typeface="+mj-ea"/>
              </a:rPr>
              <a:t>科技、文</a:t>
            </a:r>
            <a:r>
              <a:rPr lang="en-US" altLang="ja-JP" dirty="0">
                <a:latin typeface="+mj-ea"/>
                <a:ea typeface="+mj-ea"/>
              </a:rPr>
              <a:t>】</a:t>
            </a:r>
          </a:p>
          <a:p>
            <a:r>
              <a:rPr lang="ja-JP" altLang="en-US" dirty="0">
                <a:latin typeface="+mj-ea"/>
                <a:ea typeface="+mj-ea"/>
              </a:rPr>
              <a:t>国内研究者の学術情報へのアクセスを確保するため、国の方針のもと学術プラットフォーマーに対する交渉力を強化するため、国としての方針に基づく大学等を主体とする交渉体制の構築を支援。</a:t>
            </a:r>
            <a:r>
              <a:rPr lang="en-US" altLang="ja-JP" dirty="0">
                <a:latin typeface="+mj-ea"/>
                <a:ea typeface="+mj-ea"/>
              </a:rPr>
              <a:t>【</a:t>
            </a:r>
            <a:r>
              <a:rPr lang="ja-JP" altLang="en-US" dirty="0">
                <a:latin typeface="+mj-ea"/>
                <a:ea typeface="+mj-ea"/>
              </a:rPr>
              <a:t>科技、文</a:t>
            </a:r>
            <a:r>
              <a:rPr lang="en-US" altLang="ja-JP" dirty="0">
                <a:latin typeface="+mj-ea"/>
                <a:ea typeface="+mj-ea"/>
              </a:rPr>
              <a:t>】</a:t>
            </a:r>
          </a:p>
          <a:p>
            <a:r>
              <a:rPr lang="ja-JP" altLang="en-US" dirty="0">
                <a:latin typeface="+mj-ea"/>
                <a:ea typeface="+mj-ea"/>
              </a:rPr>
              <a:t>研究者や研究コミュニティの研究成果発信力の強化を実施。</a:t>
            </a:r>
            <a:r>
              <a:rPr lang="en-US" altLang="ja-JP" dirty="0">
                <a:latin typeface="+mj-ea"/>
                <a:ea typeface="+mj-ea"/>
              </a:rPr>
              <a:t>【</a:t>
            </a:r>
            <a:r>
              <a:rPr lang="ja-JP" altLang="en-US" dirty="0">
                <a:latin typeface="+mj-ea"/>
                <a:ea typeface="+mj-ea"/>
              </a:rPr>
              <a:t>科技、文、関係府省</a:t>
            </a:r>
            <a:r>
              <a:rPr lang="en-US" altLang="ja-JP" dirty="0">
                <a:latin typeface="+mj-ea"/>
                <a:ea typeface="+mj-ea"/>
              </a:rPr>
              <a:t>】</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5</a:t>
            </a:fld>
            <a:endParaRPr kumimoji="1" lang="ja-JP" altLang="en-US"/>
          </a:p>
        </p:txBody>
      </p:sp>
    </p:spTree>
    <p:extLst>
      <p:ext uri="{BB962C8B-B14F-4D97-AF65-F5344CB8AC3E}">
        <p14:creationId xmlns:p14="http://schemas.microsoft.com/office/powerpoint/2010/main" val="406366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nSpc>
                <a:spcPct val="120000"/>
              </a:lnSpc>
            </a:pPr>
            <a:r>
              <a:rPr lang="ja-JP" altLang="en-US" dirty="0">
                <a:latin typeface="+mj-ea"/>
              </a:rPr>
              <a:t>公的資金による学術論文等のオープンアクセスの実現に向けた基本的な考え方</a:t>
            </a:r>
            <a:endParaRPr kumimoji="1" lang="ja-JP" altLang="en-US" dirty="0">
              <a:latin typeface="+mj-ea"/>
            </a:endParaRPr>
          </a:p>
        </p:txBody>
      </p:sp>
      <p:sp>
        <p:nvSpPr>
          <p:cNvPr id="3" name="コンテンツ プレースホルダー 2"/>
          <p:cNvSpPr>
            <a:spLocks noGrp="1"/>
          </p:cNvSpPr>
          <p:nvPr>
            <p:ph idx="1"/>
          </p:nvPr>
        </p:nvSpPr>
        <p:spPr>
          <a:xfrm>
            <a:off x="838200" y="1825625"/>
            <a:ext cx="7315200" cy="4351338"/>
          </a:xfrm>
          <a:ln>
            <a:noFill/>
          </a:ln>
        </p:spPr>
        <p:txBody>
          <a:bodyPr vert="horz" lIns="91440" tIns="45720" rIns="91440" bIns="45720" rtlCol="0" anchor="ctr">
            <a:normAutofit fontScale="77500" lnSpcReduction="20000"/>
          </a:bodyPr>
          <a:lstStyle/>
          <a:p>
            <a:r>
              <a:rPr lang="ja-JP" altLang="en-US" dirty="0">
                <a:latin typeface="+mn-ea"/>
                <a:cs typeface="+mn-lt"/>
              </a:rPr>
              <a:t>2023年10月30日付</a:t>
            </a:r>
          </a:p>
          <a:p>
            <a:r>
              <a:rPr lang="ja-JP" altLang="en-US" dirty="0">
                <a:latin typeface="+mn-ea"/>
                <a:cs typeface="+mn-lt"/>
              </a:rPr>
              <a:t>内閣府総合科学技術・イノベーション会議（CSTI）</a:t>
            </a:r>
            <a:br>
              <a:rPr lang="en-US" altLang="ja-JP" dirty="0">
                <a:latin typeface="+mn-ea"/>
                <a:cs typeface="+mn-lt"/>
              </a:rPr>
            </a:br>
            <a:r>
              <a:rPr lang="ja-JP" altLang="en-US" dirty="0">
                <a:latin typeface="+mn-ea"/>
                <a:cs typeface="+mn-lt"/>
              </a:rPr>
              <a:t>有識者議員懇談会</a:t>
            </a:r>
            <a:endParaRPr lang="en-US" altLang="ja-JP" dirty="0">
              <a:latin typeface="+mn-ea"/>
              <a:cs typeface="Segoe UI"/>
            </a:endParaRPr>
          </a:p>
          <a:p>
            <a:r>
              <a:rPr lang="ja-JP" altLang="en-US" dirty="0">
                <a:latin typeface="+mn-ea"/>
                <a:cs typeface="Segoe UI"/>
              </a:rPr>
              <a:t>統合イノベーション戦略2023を受けて、</a:t>
            </a:r>
            <a:br>
              <a:rPr lang="en-US" altLang="ja-JP" dirty="0">
                <a:latin typeface="+mn-ea"/>
                <a:cs typeface="Segoe UI"/>
              </a:rPr>
            </a:br>
            <a:r>
              <a:rPr lang="ja-JP" altLang="en-US" dirty="0">
                <a:solidFill>
                  <a:schemeClr val="accent2"/>
                </a:solidFill>
                <a:latin typeface="+mn-ea"/>
                <a:cs typeface="Segoe UI"/>
              </a:rPr>
              <a:t>これから策定される「学術論文等の即時オープンアクセスの実現に向けた国の方針」に盛り込むべき事項</a:t>
            </a:r>
            <a:r>
              <a:rPr lang="ja-JP" altLang="en-US" dirty="0">
                <a:latin typeface="+mn-ea"/>
                <a:cs typeface="Segoe UI"/>
              </a:rPr>
              <a:t>を</a:t>
            </a:r>
            <a:br>
              <a:rPr lang="en-US" altLang="ja-JP" dirty="0">
                <a:latin typeface="+mn-ea"/>
                <a:cs typeface="Segoe UI"/>
              </a:rPr>
            </a:br>
            <a:r>
              <a:rPr lang="ja-JP" altLang="en-US" dirty="0">
                <a:latin typeface="+mn-ea"/>
                <a:cs typeface="Segoe UI"/>
              </a:rPr>
              <a:t>とりまとめたもの</a:t>
            </a:r>
            <a:endParaRPr lang="en-US" altLang="ja-JP" dirty="0">
              <a:latin typeface="+mn-ea"/>
              <a:cs typeface="Segoe UI"/>
            </a:endParaRPr>
          </a:p>
          <a:p>
            <a:r>
              <a:rPr lang="en-US" altLang="ja-JP" dirty="0">
                <a:latin typeface="+mn-ea"/>
                <a:cs typeface="+mn-lt"/>
                <a:hlinkClick r:id="rId3"/>
              </a:rPr>
              <a:t>https://www8.cao.go.jp/cstp/kenkyudx.html</a:t>
            </a:r>
            <a:endParaRPr lang="en-US" altLang="ja-JP" dirty="0">
              <a:latin typeface="+mn-ea"/>
              <a:cs typeface="+mn-lt"/>
            </a:endParaRP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6</a:t>
            </a:fld>
            <a:endParaRPr kumimoji="1" lang="ja-JP" altLang="en-US"/>
          </a:p>
        </p:txBody>
      </p:sp>
      <p:sp>
        <p:nvSpPr>
          <p:cNvPr id="10" name="テキスト ボックス 9"/>
          <p:cNvSpPr txBox="1"/>
          <p:nvPr/>
        </p:nvSpPr>
        <p:spPr>
          <a:xfrm>
            <a:off x="8269793" y="1875238"/>
            <a:ext cx="3084007" cy="4296561"/>
          </a:xfrm>
          <a:prstGeom prst="rect">
            <a:avLst/>
          </a:prstGeom>
          <a:noFill/>
          <a:ln>
            <a:solidFill>
              <a:schemeClr val="tx1"/>
            </a:solidFill>
          </a:ln>
        </p:spPr>
        <p:txBody>
          <a:bodyPr wrap="square" rtlCol="0">
            <a:spAutoFit/>
          </a:bodyPr>
          <a:lstStyle/>
          <a:p>
            <a:pPr marL="342900" indent="-342900">
              <a:lnSpc>
                <a:spcPct val="120000"/>
              </a:lnSpc>
              <a:spcBef>
                <a:spcPts val="600"/>
              </a:spcBef>
              <a:buFont typeface="Wingdings" panose="05000000000000000000" pitchFamily="2" charset="2"/>
              <a:buChar char="n"/>
            </a:pPr>
            <a:r>
              <a:rPr kumimoji="1" lang="ja-JP" altLang="en-US" sz="2000">
                <a:latin typeface="+mn-ea"/>
              </a:rPr>
              <a:t>本文（</a:t>
            </a:r>
            <a:r>
              <a:rPr kumimoji="1" lang="en-US" altLang="ja-JP" sz="2000">
                <a:latin typeface="+mn-ea"/>
              </a:rPr>
              <a:t>3p</a:t>
            </a:r>
            <a:r>
              <a:rPr kumimoji="1" lang="ja-JP" altLang="en-US" sz="2000">
                <a:latin typeface="+mn-ea"/>
              </a:rPr>
              <a:t>）</a:t>
            </a:r>
            <a:endParaRPr kumimoji="1" lang="en-US" altLang="ja-JP" sz="2000">
              <a:latin typeface="+mn-ea"/>
            </a:endParaRPr>
          </a:p>
          <a:p>
            <a:pPr marL="800100" lvl="1" indent="-342900">
              <a:lnSpc>
                <a:spcPct val="120000"/>
              </a:lnSpc>
              <a:spcBef>
                <a:spcPts val="600"/>
              </a:spcBef>
              <a:buFont typeface="Wingdings" panose="05000000000000000000" pitchFamily="2" charset="2"/>
              <a:buChar char="l"/>
            </a:pPr>
            <a:r>
              <a:rPr lang="ja-JP" altLang="en-US" sz="1600">
                <a:latin typeface="+mn-ea"/>
              </a:rPr>
              <a:t>理念</a:t>
            </a:r>
            <a:endParaRPr lang="en-US" altLang="ja-JP" sz="1600">
              <a:latin typeface="+mn-ea"/>
            </a:endParaRPr>
          </a:p>
          <a:p>
            <a:pPr marL="800100" lvl="1" indent="-342900">
              <a:lnSpc>
                <a:spcPct val="120000"/>
              </a:lnSpc>
              <a:spcBef>
                <a:spcPts val="600"/>
              </a:spcBef>
              <a:buFont typeface="Wingdings" panose="05000000000000000000" pitchFamily="2" charset="2"/>
              <a:buChar char="l"/>
            </a:pPr>
            <a:r>
              <a:rPr kumimoji="1" lang="ja-JP" altLang="en-US" sz="1600">
                <a:latin typeface="+mn-ea"/>
              </a:rPr>
              <a:t>対象</a:t>
            </a:r>
            <a:endParaRPr kumimoji="1" lang="en-US" altLang="ja-JP" sz="1600">
              <a:latin typeface="+mn-ea"/>
            </a:endParaRPr>
          </a:p>
          <a:p>
            <a:pPr marL="800100" lvl="1" indent="-342900">
              <a:lnSpc>
                <a:spcPct val="120000"/>
              </a:lnSpc>
              <a:spcBef>
                <a:spcPts val="600"/>
              </a:spcBef>
              <a:buFont typeface="Wingdings" panose="05000000000000000000" pitchFamily="2" charset="2"/>
              <a:buChar char="l"/>
            </a:pPr>
            <a:r>
              <a:rPr lang="ja-JP" altLang="en-US" sz="1600">
                <a:latin typeface="+mn-ea"/>
              </a:rPr>
              <a:t>基本方針</a:t>
            </a:r>
            <a:endParaRPr lang="en-US" altLang="ja-JP" sz="1600">
              <a:latin typeface="+mn-ea"/>
            </a:endParaRPr>
          </a:p>
          <a:p>
            <a:pPr marL="342900" indent="-342900">
              <a:lnSpc>
                <a:spcPct val="120000"/>
              </a:lnSpc>
              <a:spcBef>
                <a:spcPts val="600"/>
              </a:spcBef>
              <a:buFont typeface="Wingdings" panose="05000000000000000000" pitchFamily="2" charset="2"/>
              <a:buChar char="n"/>
            </a:pPr>
            <a:r>
              <a:rPr kumimoji="1" lang="ja-JP" altLang="en-US" sz="2000">
                <a:latin typeface="+mn-ea"/>
              </a:rPr>
              <a:t>別添：検討経緯（</a:t>
            </a:r>
            <a:r>
              <a:rPr kumimoji="1" lang="en-US" altLang="ja-JP" sz="2000">
                <a:latin typeface="+mn-ea"/>
              </a:rPr>
              <a:t>4p</a:t>
            </a:r>
            <a:r>
              <a:rPr kumimoji="1" lang="ja-JP" altLang="en-US" sz="2000">
                <a:latin typeface="+mn-ea"/>
              </a:rPr>
              <a:t>）</a:t>
            </a:r>
            <a:endParaRPr kumimoji="1" lang="en-US" altLang="ja-JP" sz="2000">
              <a:latin typeface="+mn-ea"/>
            </a:endParaRPr>
          </a:p>
          <a:p>
            <a:pPr marL="800100" lvl="1" indent="-342900">
              <a:lnSpc>
                <a:spcPct val="120000"/>
              </a:lnSpc>
              <a:spcBef>
                <a:spcPts val="600"/>
              </a:spcBef>
              <a:buFont typeface="Wingdings" panose="05000000000000000000" pitchFamily="2" charset="2"/>
              <a:buChar char="l"/>
            </a:pPr>
            <a:r>
              <a:rPr lang="ja-JP" altLang="en-US" sz="1600">
                <a:latin typeface="+mn-ea"/>
              </a:rPr>
              <a:t>市場動向</a:t>
            </a:r>
            <a:endParaRPr lang="en-US" altLang="ja-JP" sz="1600">
              <a:latin typeface="+mn-ea"/>
            </a:endParaRPr>
          </a:p>
          <a:p>
            <a:pPr marL="800100" lvl="1" indent="-342900">
              <a:lnSpc>
                <a:spcPct val="120000"/>
              </a:lnSpc>
              <a:spcBef>
                <a:spcPts val="600"/>
              </a:spcBef>
              <a:buFont typeface="Wingdings" panose="05000000000000000000" pitchFamily="2" charset="2"/>
              <a:buChar char="l"/>
            </a:pPr>
            <a:r>
              <a:rPr kumimoji="1" lang="ja-JP" altLang="en-US" sz="1600">
                <a:latin typeface="+mn-ea"/>
              </a:rPr>
              <a:t>契約形態の変遷</a:t>
            </a:r>
            <a:endParaRPr kumimoji="1" lang="en-US" altLang="ja-JP" sz="1600">
              <a:latin typeface="+mn-ea"/>
            </a:endParaRPr>
          </a:p>
          <a:p>
            <a:pPr marL="800100" lvl="1" indent="-342900">
              <a:lnSpc>
                <a:spcPct val="120000"/>
              </a:lnSpc>
              <a:spcBef>
                <a:spcPts val="600"/>
              </a:spcBef>
              <a:buFont typeface="Wingdings" panose="05000000000000000000" pitchFamily="2" charset="2"/>
              <a:buChar char="l"/>
            </a:pPr>
            <a:r>
              <a:rPr lang="ja-JP" altLang="en-US" sz="1600">
                <a:latin typeface="+mn-ea"/>
              </a:rPr>
              <a:t>政策動向</a:t>
            </a:r>
            <a:endParaRPr lang="en-US" altLang="ja-JP" sz="1600">
              <a:latin typeface="+mn-ea"/>
            </a:endParaRPr>
          </a:p>
          <a:p>
            <a:pPr marL="800100" lvl="1" indent="-342900">
              <a:lnSpc>
                <a:spcPct val="120000"/>
              </a:lnSpc>
              <a:spcBef>
                <a:spcPts val="600"/>
              </a:spcBef>
              <a:buFont typeface="Wingdings" panose="05000000000000000000" pitchFamily="2" charset="2"/>
              <a:buChar char="l"/>
            </a:pPr>
            <a:r>
              <a:rPr kumimoji="1" lang="ja-JP" altLang="en-US" sz="1600">
                <a:latin typeface="+mn-ea"/>
              </a:rPr>
              <a:t>統合イノベ抜粋</a:t>
            </a:r>
            <a:endParaRPr kumimoji="1" lang="en-US" altLang="ja-JP" sz="1600">
              <a:latin typeface="+mn-ea"/>
            </a:endParaRPr>
          </a:p>
          <a:p>
            <a:pPr marL="800100" lvl="1" indent="-342900">
              <a:lnSpc>
                <a:spcPct val="120000"/>
              </a:lnSpc>
              <a:spcBef>
                <a:spcPts val="600"/>
              </a:spcBef>
              <a:buFont typeface="Wingdings" panose="05000000000000000000" pitchFamily="2" charset="2"/>
              <a:buChar char="l"/>
            </a:pPr>
            <a:r>
              <a:rPr lang="ja-JP" altLang="en-US" sz="1600">
                <a:latin typeface="+mn-ea"/>
              </a:rPr>
              <a:t>検討経緯</a:t>
            </a:r>
            <a:endParaRPr lang="en-US" altLang="ja-JP" sz="1600">
              <a:latin typeface="+mn-ea"/>
            </a:endParaRPr>
          </a:p>
          <a:p>
            <a:pPr marL="800100" lvl="1" indent="-342900">
              <a:lnSpc>
                <a:spcPct val="120000"/>
              </a:lnSpc>
              <a:spcBef>
                <a:spcPts val="600"/>
              </a:spcBef>
              <a:buFont typeface="Wingdings" panose="05000000000000000000" pitchFamily="2" charset="2"/>
              <a:buChar char="l"/>
            </a:pPr>
            <a:r>
              <a:rPr kumimoji="1" lang="ja-JP" altLang="en-US" sz="1600">
                <a:latin typeface="+mn-ea"/>
              </a:rPr>
              <a:t>外部有識者</a:t>
            </a:r>
          </a:p>
        </p:txBody>
      </p:sp>
    </p:spTree>
    <p:extLst>
      <p:ext uri="{BB962C8B-B14F-4D97-AF65-F5344CB8AC3E}">
        <p14:creationId xmlns:p14="http://schemas.microsoft.com/office/powerpoint/2010/main" val="147331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838200" y="1594625"/>
            <a:ext cx="10515600" cy="4056876"/>
          </a:xfrm>
          <a:prstGeom prst="rect">
            <a:avLst/>
          </a:prstGeom>
          <a:ln>
            <a:solidFill>
              <a:schemeClr val="tx1"/>
            </a:solidFill>
          </a:ln>
        </p:spPr>
        <p:txBody>
          <a:bodyPr vert="horz" lIns="180000" tIns="45720" rIns="180000" bIns="45720" rtlCol="0" anchor="ctr">
            <a:normAutofit fontScale="62500" lnSpcReduction="20000"/>
          </a:bodyPr>
          <a:lstStyle>
            <a:lvl1pPr marL="228600" indent="-228600" algn="l" defTabSz="914400" rtl="0" eaLnBrk="1" latinLnBrk="0" hangingPunct="1">
              <a:lnSpc>
                <a:spcPct val="14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j-ea"/>
                <a:ea typeface="+mj-ea"/>
              </a:rPr>
              <a:t>公的資金によって生み出された論文や研究データ等の研究成果は</a:t>
            </a:r>
            <a:r>
              <a:rPr lang="ja-JP" altLang="en-US" dirty="0">
                <a:solidFill>
                  <a:srgbClr val="FF0000"/>
                </a:solidFill>
                <a:latin typeface="+mj-ea"/>
                <a:ea typeface="+mj-ea"/>
              </a:rPr>
              <a:t>国民に広く還元されるべきもの</a:t>
            </a:r>
            <a:r>
              <a:rPr lang="ja-JP" altLang="en-US" dirty="0">
                <a:latin typeface="+mj-ea"/>
                <a:ea typeface="+mj-ea"/>
              </a:rPr>
              <a:t>であるが、その流通は</a:t>
            </a:r>
            <a:r>
              <a:rPr lang="ja-JP" altLang="en-US" b="1" dirty="0">
                <a:latin typeface="+mj-ea"/>
                <a:ea typeface="+mj-ea"/>
              </a:rPr>
              <a:t>グローバルな学術出版社等（学術プラットフォーマー）の市場支配</a:t>
            </a:r>
            <a:r>
              <a:rPr lang="ja-JP" altLang="en-US" dirty="0">
                <a:latin typeface="+mj-ea"/>
                <a:ea typeface="+mj-ea"/>
              </a:rPr>
              <a:t>の下に置かれている。</a:t>
            </a:r>
          </a:p>
          <a:p>
            <a:r>
              <a:rPr lang="en-US" altLang="ja-JP" dirty="0">
                <a:latin typeface="+mj-ea"/>
                <a:ea typeface="+mj-ea"/>
              </a:rPr>
              <a:t>2000</a:t>
            </a:r>
            <a:r>
              <a:rPr lang="ja-JP" altLang="en-US" dirty="0">
                <a:latin typeface="+mj-ea"/>
                <a:ea typeface="+mj-ea"/>
              </a:rPr>
              <a:t>年代以降、</a:t>
            </a:r>
            <a:r>
              <a:rPr lang="ja-JP" altLang="en-US" b="1" dirty="0">
                <a:latin typeface="+mj-ea"/>
                <a:ea typeface="+mj-ea"/>
              </a:rPr>
              <a:t>電子ジャーナル購読料は継続的に高騰</a:t>
            </a:r>
            <a:r>
              <a:rPr lang="ja-JP" altLang="en-US" dirty="0">
                <a:latin typeface="+mj-ea"/>
                <a:ea typeface="+mj-ea"/>
              </a:rPr>
              <a:t>。さらに、</a:t>
            </a:r>
            <a:r>
              <a:rPr lang="en-US" altLang="ja-JP" dirty="0">
                <a:latin typeface="+mj-ea"/>
                <a:ea typeface="+mj-ea"/>
              </a:rPr>
              <a:t>2010</a:t>
            </a:r>
            <a:r>
              <a:rPr lang="ja-JP" altLang="en-US" dirty="0">
                <a:latin typeface="+mj-ea"/>
                <a:ea typeface="+mj-ea"/>
              </a:rPr>
              <a:t>年代以降、各研究者が「</a:t>
            </a:r>
            <a:r>
              <a:rPr lang="ja-JP" altLang="en-US" b="1" dirty="0">
                <a:latin typeface="+mj-ea"/>
                <a:ea typeface="+mj-ea"/>
              </a:rPr>
              <a:t>オープンアクセス掲載公開料</a:t>
            </a:r>
            <a:r>
              <a:rPr lang="ja-JP" altLang="en-US" dirty="0">
                <a:latin typeface="+mj-ea"/>
                <a:ea typeface="+mj-ea"/>
              </a:rPr>
              <a:t>」を負担するビジネスモデルが台頭し、この双方により</a:t>
            </a:r>
            <a:r>
              <a:rPr lang="ja-JP" altLang="en-US" dirty="0">
                <a:solidFill>
                  <a:srgbClr val="FF0000"/>
                </a:solidFill>
                <a:latin typeface="+mj-ea"/>
                <a:ea typeface="+mj-ea"/>
              </a:rPr>
              <a:t>大学や研究者の経済的負担が増大</a:t>
            </a:r>
            <a:r>
              <a:rPr lang="ja-JP" altLang="en-US" dirty="0">
                <a:latin typeface="+mj-ea"/>
                <a:ea typeface="+mj-ea"/>
              </a:rPr>
              <a:t>している。</a:t>
            </a:r>
          </a:p>
          <a:p>
            <a:r>
              <a:rPr lang="ja-JP" altLang="en-US" dirty="0">
                <a:latin typeface="+mj-ea"/>
                <a:ea typeface="+mj-ea"/>
              </a:rPr>
              <a:t>我が国の競争力を高めるために、研究者が自らの研究成果を自由にかつ広く公開・共有することができ、国民が広くその知的資産にアクセスできる環境の構築（オープンアクセス化）が必要である。</a:t>
            </a:r>
          </a:p>
          <a:p>
            <a:r>
              <a:rPr lang="en-US" altLang="ja-JP" dirty="0">
                <a:latin typeface="+mj-ea"/>
                <a:ea typeface="+mj-ea"/>
              </a:rPr>
              <a:t>G7</a:t>
            </a:r>
            <a:r>
              <a:rPr lang="ja-JP" altLang="en-US" dirty="0">
                <a:latin typeface="+mj-ea"/>
                <a:ea typeface="+mj-ea"/>
              </a:rPr>
              <a:t>科学技術大臣コミュニケ（</a:t>
            </a:r>
            <a:r>
              <a:rPr lang="en-US" altLang="ja-JP" dirty="0">
                <a:latin typeface="+mj-ea"/>
                <a:ea typeface="+mj-ea"/>
              </a:rPr>
              <a:t>2023</a:t>
            </a:r>
            <a:r>
              <a:rPr lang="ja-JP" altLang="en-US" dirty="0">
                <a:latin typeface="+mj-ea"/>
                <a:ea typeface="+mj-ea"/>
              </a:rPr>
              <a:t>年</a:t>
            </a:r>
            <a:r>
              <a:rPr lang="en-US" altLang="ja-JP" dirty="0">
                <a:latin typeface="+mj-ea"/>
                <a:ea typeface="+mj-ea"/>
              </a:rPr>
              <a:t>5</a:t>
            </a:r>
            <a:r>
              <a:rPr lang="ja-JP" altLang="en-US" dirty="0">
                <a:latin typeface="+mj-ea"/>
                <a:ea typeface="+mj-ea"/>
              </a:rPr>
              <a:t>月）において、公的資金による学術出版物及び科学データへの即時オープンアクセスを支援する旨明記。</a:t>
            </a:r>
            <a:endParaRPr lang="en-US" altLang="ja-JP" dirty="0">
              <a:latin typeface="+mj-ea"/>
              <a:ea typeface="+mj-ea"/>
            </a:endParaRPr>
          </a:p>
        </p:txBody>
      </p:sp>
      <p:sp>
        <p:nvSpPr>
          <p:cNvPr id="2" name="タイトル 1"/>
          <p:cNvSpPr>
            <a:spLocks noGrp="1"/>
          </p:cNvSpPr>
          <p:nvPr>
            <p:ph type="title"/>
          </p:nvPr>
        </p:nvSpPr>
        <p:spPr/>
        <p:txBody>
          <a:bodyPr/>
          <a:lstStyle/>
          <a:p>
            <a:r>
              <a:rPr kumimoji="1" lang="ja-JP" altLang="en-US" dirty="0"/>
              <a:t>「考え方」の背景・課題</a:t>
            </a:r>
          </a:p>
        </p:txBody>
      </p:sp>
      <p:sp>
        <p:nvSpPr>
          <p:cNvPr id="4" name="日付プレースホルダー 3"/>
          <p:cNvSpPr>
            <a:spLocks noGrp="1"/>
          </p:cNvSpPr>
          <p:nvPr>
            <p:ph type="dt" sz="half" idx="10"/>
          </p:nvPr>
        </p:nvSpPr>
        <p:spPr/>
        <p:txBody>
          <a:bodyPr/>
          <a:lstStyle/>
          <a:p>
            <a:r>
              <a:rPr kumimoji="1" lang="en-US" altLang="ja-JP"/>
              <a:t>2023/11/27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スライド番号プレースホルダー 5"/>
          <p:cNvSpPr>
            <a:spLocks noGrp="1"/>
          </p:cNvSpPr>
          <p:nvPr>
            <p:ph type="sldNum" sz="quarter" idx="12"/>
          </p:nvPr>
        </p:nvSpPr>
        <p:spPr/>
        <p:txBody>
          <a:bodyPr/>
          <a:lstStyle/>
          <a:p>
            <a:fld id="{C61DB4B3-C11E-4F06-84A7-53BF7636EAC2}" type="slidenum">
              <a:rPr kumimoji="1" lang="ja-JP" altLang="en-US" smtClean="0"/>
              <a:t>7</a:t>
            </a:fld>
            <a:endParaRPr kumimoji="1" lang="ja-JP" altLang="en-US"/>
          </a:p>
        </p:txBody>
      </p:sp>
      <p:sp>
        <p:nvSpPr>
          <p:cNvPr id="9" name="テキスト ボックス 8"/>
          <p:cNvSpPr txBox="1"/>
          <p:nvPr/>
        </p:nvSpPr>
        <p:spPr>
          <a:xfrm>
            <a:off x="838200" y="5765398"/>
            <a:ext cx="6086923" cy="477054"/>
          </a:xfrm>
          <a:prstGeom prst="rect">
            <a:avLst/>
          </a:prstGeom>
          <a:noFill/>
          <a:ln>
            <a:noFill/>
          </a:ln>
        </p:spPr>
        <p:txBody>
          <a:bodyPr wrap="none" rtlCol="0">
            <a:spAutoFit/>
          </a:bodyPr>
          <a:lstStyle/>
          <a:p>
            <a:pPr>
              <a:spcBef>
                <a:spcPts val="600"/>
              </a:spcBef>
            </a:pPr>
            <a:r>
              <a:rPr lang="ja-JP" altLang="en-US" sz="1000" dirty="0">
                <a:latin typeface="+mn-ea"/>
              </a:rPr>
              <a:t>「公的資金による学術論文等のオープンアクセスの実現に向けた基本的な考え方」（案）について（補足資料）</a:t>
            </a:r>
            <a:endParaRPr lang="en-US" altLang="ja-JP" sz="1000" dirty="0">
              <a:latin typeface="+mn-ea"/>
            </a:endParaRPr>
          </a:p>
          <a:p>
            <a:pPr>
              <a:spcBef>
                <a:spcPts val="600"/>
              </a:spcBef>
            </a:pPr>
            <a:r>
              <a:rPr lang="en-US" altLang="ja-JP" sz="1000" dirty="0">
                <a:latin typeface="+mn-ea"/>
              </a:rPr>
              <a:t>https://www8.cao.go.jp/cstp/gaiyo/yusikisha/20231019/siryo2.pdf</a:t>
            </a:r>
            <a:endParaRPr kumimoji="1" lang="ja-JP" altLang="en-US" sz="1000" dirty="0">
              <a:latin typeface="+mn-ea"/>
            </a:endParaRPr>
          </a:p>
        </p:txBody>
      </p:sp>
    </p:spTree>
    <p:extLst>
      <p:ext uri="{BB962C8B-B14F-4D97-AF65-F5344CB8AC3E}">
        <p14:creationId xmlns:p14="http://schemas.microsoft.com/office/powerpoint/2010/main" val="129137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32F9-AF6D-761E-219F-5723390C352C}"/>
              </a:ext>
            </a:extLst>
          </p:cNvPr>
          <p:cNvSpPr>
            <a:spLocks noGrp="1"/>
          </p:cNvSpPr>
          <p:nvPr>
            <p:ph type="title"/>
          </p:nvPr>
        </p:nvSpPr>
        <p:spPr/>
        <p:txBody>
          <a:bodyPr/>
          <a:lstStyle/>
          <a:p>
            <a:r>
              <a:rPr lang="ja-JP" altLang="en-US" dirty="0">
                <a:cs typeface="Segoe UI"/>
              </a:rPr>
              <a:t>即時オープンアクセスの</a:t>
            </a:r>
            <a:r>
              <a:rPr lang="ja-JP" altLang="en-US" dirty="0">
                <a:solidFill>
                  <a:schemeClr val="accent2"/>
                </a:solidFill>
                <a:cs typeface="Segoe UI"/>
              </a:rPr>
              <a:t>理念</a:t>
            </a:r>
            <a:endParaRPr kumimoji="1" lang="en-US" dirty="0">
              <a:solidFill>
                <a:schemeClr val="accent2"/>
              </a:solidFill>
            </a:endParaRPr>
          </a:p>
        </p:txBody>
      </p:sp>
      <p:sp>
        <p:nvSpPr>
          <p:cNvPr id="3" name="Content Placeholder 2">
            <a:extLst>
              <a:ext uri="{FF2B5EF4-FFF2-40B4-BE49-F238E27FC236}">
                <a16:creationId xmlns:a16="http://schemas.microsoft.com/office/drawing/2014/main" id="{A40D3F0B-FDA1-FC97-F372-9A9D6DF731F1}"/>
              </a:ext>
            </a:extLst>
          </p:cNvPr>
          <p:cNvSpPr>
            <a:spLocks noGrp="1"/>
          </p:cNvSpPr>
          <p:nvPr>
            <p:ph idx="1"/>
          </p:nvPr>
        </p:nvSpPr>
        <p:spPr>
          <a:xfrm>
            <a:off x="838200" y="1660525"/>
            <a:ext cx="10515600" cy="4351338"/>
          </a:xfrm>
        </p:spPr>
        <p:txBody>
          <a:bodyPr vert="horz" lIns="91440" tIns="45720" rIns="91440" bIns="45720" rtlCol="0" anchor="ctr">
            <a:normAutofit/>
          </a:bodyPr>
          <a:lstStyle/>
          <a:p>
            <a:pPr marL="514350" indent="-514350">
              <a:buFont typeface="+mj-lt"/>
              <a:buAutoNum type="arabicPeriod"/>
            </a:pPr>
            <a:r>
              <a:rPr lang="ja-JP" altLang="en-US" dirty="0">
                <a:cs typeface="Segoe UI"/>
              </a:rPr>
              <a:t>公的資金により生み出された研究成果の国民への還元と地球規模課題の解決に貢献</a:t>
            </a:r>
            <a:endParaRPr lang="ja-JP" dirty="0"/>
          </a:p>
          <a:p>
            <a:pPr marL="514350" indent="-514350">
              <a:buFont typeface="+mj-lt"/>
              <a:buAutoNum type="arabicPeriod"/>
            </a:pPr>
            <a:r>
              <a:rPr lang="ja-JP" altLang="en-US" dirty="0">
                <a:cs typeface="Segoe UI"/>
              </a:rPr>
              <a:t>国全体の購読料及びオープンアクセス掲載公開料の総額の経済的負担の適正化</a:t>
            </a:r>
          </a:p>
          <a:p>
            <a:pPr marL="514350" indent="-514350">
              <a:buFont typeface="+mj-lt"/>
              <a:buAutoNum type="arabicPeriod"/>
            </a:pPr>
            <a:r>
              <a:rPr lang="ja-JP" altLang="en-US" dirty="0">
                <a:cs typeface="Segoe UI"/>
              </a:rPr>
              <a:t>我が国の研究成果の発信力の向上</a:t>
            </a:r>
          </a:p>
        </p:txBody>
      </p:sp>
      <p:sp>
        <p:nvSpPr>
          <p:cNvPr id="4" name="Date Placeholder 3">
            <a:extLst>
              <a:ext uri="{FF2B5EF4-FFF2-40B4-BE49-F238E27FC236}">
                <a16:creationId xmlns:a16="http://schemas.microsoft.com/office/drawing/2014/main" id="{1762B603-C96E-CAA1-C0BC-717A20433D8A}"/>
              </a:ext>
            </a:extLst>
          </p:cNvPr>
          <p:cNvSpPr>
            <a:spLocks noGrp="1"/>
          </p:cNvSpPr>
          <p:nvPr>
            <p:ph type="dt" sz="half" idx="10"/>
          </p:nvPr>
        </p:nvSpPr>
        <p:spPr/>
        <p:txBody>
          <a:bodyPr/>
          <a:lstStyle/>
          <a:p>
            <a:r>
              <a:rPr kumimoji="1" lang="en-US" altLang="ja-JP"/>
              <a:t>2023/11/27</a:t>
            </a:r>
            <a:endParaRPr kumimoji="1" lang="ja-JP" altLang="en-US"/>
          </a:p>
        </p:txBody>
      </p:sp>
      <p:sp>
        <p:nvSpPr>
          <p:cNvPr id="5" name="Footer Placeholder 4">
            <a:extLst>
              <a:ext uri="{FF2B5EF4-FFF2-40B4-BE49-F238E27FC236}">
                <a16:creationId xmlns:a16="http://schemas.microsoft.com/office/drawing/2014/main" id="{AF8C4428-80D1-B1F6-69E0-3180D2BCEA93}"/>
              </a:ext>
            </a:extLst>
          </p:cNvPr>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Slide Number Placeholder 5">
            <a:extLst>
              <a:ext uri="{FF2B5EF4-FFF2-40B4-BE49-F238E27FC236}">
                <a16:creationId xmlns:a16="http://schemas.microsoft.com/office/drawing/2014/main" id="{CD183457-8CB6-7274-3715-FDC0733066A3}"/>
              </a:ext>
            </a:extLst>
          </p:cNvPr>
          <p:cNvSpPr>
            <a:spLocks noGrp="1"/>
          </p:cNvSpPr>
          <p:nvPr>
            <p:ph type="sldNum" sz="quarter" idx="12"/>
          </p:nvPr>
        </p:nvSpPr>
        <p:spPr/>
        <p:txBody>
          <a:bodyPr/>
          <a:lstStyle/>
          <a:p>
            <a:fld id="{C61DB4B3-C11E-4F06-84A7-53BF7636EAC2}" type="slidenum">
              <a:rPr kumimoji="1" lang="ja-JP" altLang="en-US" smtClean="0"/>
              <a:t>8</a:t>
            </a:fld>
            <a:endParaRPr kumimoji="1" lang="ja-JP" altLang="en-US"/>
          </a:p>
        </p:txBody>
      </p:sp>
    </p:spTree>
    <p:extLst>
      <p:ext uri="{BB962C8B-B14F-4D97-AF65-F5344CB8AC3E}">
        <p14:creationId xmlns:p14="http://schemas.microsoft.com/office/powerpoint/2010/main" val="183297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5190-9AC7-474E-DAA7-FAC5BDDDAEE7}"/>
              </a:ext>
            </a:extLst>
          </p:cNvPr>
          <p:cNvSpPr>
            <a:spLocks noGrp="1"/>
          </p:cNvSpPr>
          <p:nvPr>
            <p:ph type="title"/>
          </p:nvPr>
        </p:nvSpPr>
        <p:spPr/>
        <p:txBody>
          <a:bodyPr>
            <a:normAutofit/>
          </a:bodyPr>
          <a:lstStyle/>
          <a:p>
            <a:pPr>
              <a:lnSpc>
                <a:spcPct val="120000"/>
              </a:lnSpc>
            </a:pPr>
            <a:r>
              <a:rPr lang="ja-JP" altLang="en-US" dirty="0">
                <a:cs typeface="Segoe UI"/>
              </a:rPr>
              <a:t>即時オープンアクセスの</a:t>
            </a:r>
            <a:r>
              <a:rPr lang="ja-JP" altLang="en-US" dirty="0">
                <a:solidFill>
                  <a:schemeClr val="accent2"/>
                </a:solidFill>
                <a:cs typeface="Segoe UI"/>
              </a:rPr>
              <a:t>対象</a:t>
            </a:r>
            <a:endParaRPr kumimoji="1" lang="en-US" dirty="0">
              <a:solidFill>
                <a:schemeClr val="accent2"/>
              </a:solidFill>
            </a:endParaRPr>
          </a:p>
        </p:txBody>
      </p:sp>
      <p:sp>
        <p:nvSpPr>
          <p:cNvPr id="3" name="Content Placeholder 2">
            <a:extLst>
              <a:ext uri="{FF2B5EF4-FFF2-40B4-BE49-F238E27FC236}">
                <a16:creationId xmlns:a16="http://schemas.microsoft.com/office/drawing/2014/main" id="{6CCBFEBA-3CD8-17BB-101B-6DB20F5FA972}"/>
              </a:ext>
            </a:extLst>
          </p:cNvPr>
          <p:cNvSpPr>
            <a:spLocks noGrp="1"/>
          </p:cNvSpPr>
          <p:nvPr>
            <p:ph idx="1"/>
          </p:nvPr>
        </p:nvSpPr>
        <p:spPr/>
        <p:txBody>
          <a:bodyPr vert="horz" lIns="91440" tIns="45720" rIns="91440" bIns="45720" rtlCol="0" anchor="ctr">
            <a:normAutofit/>
          </a:bodyPr>
          <a:lstStyle/>
          <a:p>
            <a:pPr marL="0" indent="0">
              <a:buNone/>
            </a:pPr>
            <a:r>
              <a:rPr lang="en-US" altLang="ja-JP" dirty="0">
                <a:cs typeface="Segoe UI"/>
              </a:rPr>
              <a:t>2025</a:t>
            </a:r>
            <a:r>
              <a:rPr lang="ja-JP" altLang="en-US" dirty="0">
                <a:cs typeface="Segoe UI"/>
              </a:rPr>
              <a:t>年度新規公募分からの競争的研究費制度によって生み出された</a:t>
            </a:r>
          </a:p>
          <a:p>
            <a:pPr marL="514350" indent="-514350">
              <a:buFont typeface="+mj-ea"/>
              <a:buAutoNum type="circleNumDbPlain"/>
            </a:pPr>
            <a:r>
              <a:rPr lang="ja-JP" altLang="en-US" dirty="0">
                <a:solidFill>
                  <a:schemeClr val="accent2"/>
                </a:solidFill>
                <a:cs typeface="Segoe UI"/>
              </a:rPr>
              <a:t>査読付き学術論文（著者最終稿含む）</a:t>
            </a:r>
          </a:p>
          <a:p>
            <a:pPr marL="514350" indent="-514350">
              <a:buFont typeface="+mj-ea"/>
              <a:buAutoNum type="circleNumDbPlain"/>
            </a:pPr>
            <a:r>
              <a:rPr lang="ja-JP" altLang="en-US" dirty="0">
                <a:solidFill>
                  <a:schemeClr val="accent2"/>
                </a:solidFill>
                <a:cs typeface="Segoe UI"/>
              </a:rPr>
              <a:t>当該学術論文の根拠データ</a:t>
            </a:r>
          </a:p>
          <a:p>
            <a:pPr marL="0" indent="0">
              <a:buNone/>
            </a:pPr>
            <a:r>
              <a:rPr lang="ja-JP" altLang="en-US" dirty="0">
                <a:cs typeface="Segoe UI"/>
              </a:rPr>
              <a:t>→対象となる競争的研究費制度は内閣府と関係府省が共同で定める</a:t>
            </a:r>
          </a:p>
        </p:txBody>
      </p:sp>
      <p:sp>
        <p:nvSpPr>
          <p:cNvPr id="4" name="Date Placeholder 3">
            <a:extLst>
              <a:ext uri="{FF2B5EF4-FFF2-40B4-BE49-F238E27FC236}">
                <a16:creationId xmlns:a16="http://schemas.microsoft.com/office/drawing/2014/main" id="{7779D7DD-0C18-DE5F-EB30-90E89D491764}"/>
              </a:ext>
            </a:extLst>
          </p:cNvPr>
          <p:cNvSpPr>
            <a:spLocks noGrp="1"/>
          </p:cNvSpPr>
          <p:nvPr>
            <p:ph type="dt" sz="half" idx="10"/>
          </p:nvPr>
        </p:nvSpPr>
        <p:spPr/>
        <p:txBody>
          <a:bodyPr/>
          <a:lstStyle/>
          <a:p>
            <a:r>
              <a:rPr kumimoji="1" lang="en-US" altLang="ja-JP"/>
              <a:t>2023/11/27</a:t>
            </a:r>
            <a:endParaRPr kumimoji="1" lang="ja-JP" altLang="en-US"/>
          </a:p>
        </p:txBody>
      </p:sp>
      <p:sp>
        <p:nvSpPr>
          <p:cNvPr id="5" name="Footer Placeholder 4">
            <a:extLst>
              <a:ext uri="{FF2B5EF4-FFF2-40B4-BE49-F238E27FC236}">
                <a16:creationId xmlns:a16="http://schemas.microsoft.com/office/drawing/2014/main" id="{F7044C9E-5D74-C6B4-7916-AA5BCAE82C5A}"/>
              </a:ext>
            </a:extLst>
          </p:cNvPr>
          <p:cNvSpPr>
            <a:spLocks noGrp="1"/>
          </p:cNvSpPr>
          <p:nvPr>
            <p:ph type="ftr" sz="quarter" idx="11"/>
          </p:nvPr>
        </p:nvSpPr>
        <p:spPr/>
        <p:txBody>
          <a:bodyPr/>
          <a:lstStyle/>
          <a:p>
            <a:r>
              <a:rPr kumimoji="1" lang="ja-JP" altLang="en-US"/>
              <a:t>緊急</a:t>
            </a:r>
            <a:r>
              <a:rPr kumimoji="1" lang="en-US" altLang="ja-JP"/>
              <a:t>WS</a:t>
            </a:r>
            <a:r>
              <a:rPr kumimoji="1" lang="ja-JP" altLang="en-US"/>
              <a:t>：</a:t>
            </a:r>
            <a:r>
              <a:rPr kumimoji="1" lang="en-US" altLang="ja-JP"/>
              <a:t>2025</a:t>
            </a:r>
            <a:r>
              <a:rPr kumimoji="1" lang="ja-JP" altLang="en-US"/>
              <a:t>即時</a:t>
            </a:r>
            <a:r>
              <a:rPr kumimoji="1" lang="en-US" altLang="ja-JP"/>
              <a:t>OA</a:t>
            </a:r>
            <a:r>
              <a:rPr kumimoji="1" lang="ja-JP" altLang="en-US"/>
              <a:t>対応を考える</a:t>
            </a:r>
          </a:p>
        </p:txBody>
      </p:sp>
      <p:sp>
        <p:nvSpPr>
          <p:cNvPr id="6" name="Slide Number Placeholder 5">
            <a:extLst>
              <a:ext uri="{FF2B5EF4-FFF2-40B4-BE49-F238E27FC236}">
                <a16:creationId xmlns:a16="http://schemas.microsoft.com/office/drawing/2014/main" id="{063A9541-4302-9455-B1D6-52381D13B001}"/>
              </a:ext>
            </a:extLst>
          </p:cNvPr>
          <p:cNvSpPr>
            <a:spLocks noGrp="1"/>
          </p:cNvSpPr>
          <p:nvPr>
            <p:ph type="sldNum" sz="quarter" idx="12"/>
          </p:nvPr>
        </p:nvSpPr>
        <p:spPr/>
        <p:txBody>
          <a:bodyPr/>
          <a:lstStyle/>
          <a:p>
            <a:fld id="{C61DB4B3-C11E-4F06-84A7-53BF7636EAC2}" type="slidenum">
              <a:rPr kumimoji="1" lang="ja-JP" altLang="en-US" smtClean="0"/>
              <a:t>9</a:t>
            </a:fld>
            <a:endParaRPr kumimoji="1" lang="ja-JP" altLang="en-US"/>
          </a:p>
        </p:txBody>
      </p:sp>
    </p:spTree>
    <p:extLst>
      <p:ext uri="{BB962C8B-B14F-4D97-AF65-F5344CB8AC3E}">
        <p14:creationId xmlns:p14="http://schemas.microsoft.com/office/powerpoint/2010/main" val="4019571535"/>
      </p:ext>
    </p:extLst>
  </p:cSld>
  <p:clrMapOvr>
    <a:masterClrMapping/>
  </p:clrMapOvr>
</p:sld>
</file>

<file path=ppt/theme/theme1.xml><?xml version="1.0" encoding="utf-8"?>
<a:theme xmlns:a="http://schemas.openxmlformats.org/drawingml/2006/main" name="Office テーマ">
  <a:themeElements>
    <a:clrScheme name="ユーザー定義 5">
      <a:dk1>
        <a:srgbClr val="12517C"/>
      </a:dk1>
      <a:lt1>
        <a:sysClr val="window" lastClr="FFFFFF"/>
      </a:lt1>
      <a:dk2>
        <a:srgbClr val="505050"/>
      </a:dk2>
      <a:lt2>
        <a:srgbClr val="E7E6E6"/>
      </a:lt2>
      <a:accent1>
        <a:srgbClr val="4B77BE"/>
      </a:accent1>
      <a:accent2>
        <a:srgbClr val="FF5555"/>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none" rtlCol="0">
        <a:spAutoFit/>
      </a:bodyPr>
      <a:lstStyle>
        <a:defPPr>
          <a:spcBef>
            <a:spcPts val="600"/>
          </a:spcBef>
          <a:defRPr kumimoji="1" sz="2000" dirty="0" smtClean="0">
            <a:solidFill>
              <a:schemeClr val="accent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00715BD38A534083A8CABBA6AD3441" ma:contentTypeVersion="13" ma:contentTypeDescription="新しいドキュメントを作成します。" ma:contentTypeScope="" ma:versionID="9d5c30141dda3b4758241b2287210603">
  <xsd:schema xmlns:xsd="http://www.w3.org/2001/XMLSchema" xmlns:xs="http://www.w3.org/2001/XMLSchema" xmlns:p="http://schemas.microsoft.com/office/2006/metadata/properties" xmlns:ns3="185b4987-4390-4281-b171-f48a4a4accc2" xmlns:ns4="ad75b2e1-b3f2-475e-b013-d1c3da34d894" targetNamespace="http://schemas.microsoft.com/office/2006/metadata/properties" ma:root="true" ma:fieldsID="781ae6da66ec3c7ef9037cabe46b1584" ns3:_="" ns4:_="">
    <xsd:import namespace="185b4987-4390-4281-b171-f48a4a4accc2"/>
    <xsd:import namespace="ad75b2e1-b3f2-475e-b013-d1c3da34d8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b4987-4390-4281-b171-f48a4a4accc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75b2e1-b3f2-475e-b013-d1c3da34d8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8D845-D8CB-4E73-B8A0-6085F0F3557C}">
  <ds:schemaRefs>
    <ds:schemaRef ds:uri="http://schemas.microsoft.com/office/2006/documentManagement/types"/>
    <ds:schemaRef ds:uri="http://purl.org/dc/elements/1.1/"/>
    <ds:schemaRef ds:uri="http://www.w3.org/XML/1998/namespace"/>
    <ds:schemaRef ds:uri="http://purl.org/dc/terms/"/>
    <ds:schemaRef ds:uri="http://purl.org/dc/dcmitype/"/>
    <ds:schemaRef ds:uri="ad75b2e1-b3f2-475e-b013-d1c3da34d894"/>
    <ds:schemaRef ds:uri="http://schemas.microsoft.com/office/2006/metadata/properties"/>
    <ds:schemaRef ds:uri="http://schemas.microsoft.com/office/infopath/2007/PartnerControls"/>
    <ds:schemaRef ds:uri="http://schemas.openxmlformats.org/package/2006/metadata/core-properties"/>
    <ds:schemaRef ds:uri="185b4987-4390-4281-b171-f48a4a4accc2"/>
  </ds:schemaRefs>
</ds:datastoreItem>
</file>

<file path=customXml/itemProps2.xml><?xml version="1.0" encoding="utf-8"?>
<ds:datastoreItem xmlns:ds="http://schemas.openxmlformats.org/officeDocument/2006/customXml" ds:itemID="{98AF6FA0-9464-4C1F-958A-1DC3C071C971}">
  <ds:schemaRefs>
    <ds:schemaRef ds:uri="http://schemas.microsoft.com/sharepoint/v3/contenttype/forms"/>
  </ds:schemaRefs>
</ds:datastoreItem>
</file>

<file path=customXml/itemProps3.xml><?xml version="1.0" encoding="utf-8"?>
<ds:datastoreItem xmlns:ds="http://schemas.openxmlformats.org/officeDocument/2006/customXml" ds:itemID="{0C145929-A633-4BE9-8BA8-28013AFBDD2A}">
  <ds:schemaRefs>
    <ds:schemaRef ds:uri="185b4987-4390-4281-b171-f48a4a4accc2"/>
    <ds:schemaRef ds:uri="ad75b2e1-b3f2-475e-b013-d1c3da34d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305</TotalTime>
  <Words>3056</Words>
  <Application>Microsoft Office PowerPoint</Application>
  <PresentationFormat>ワイド画面</PresentationFormat>
  <Paragraphs>296</Paragraphs>
  <Slides>20</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BIZ UDPゴシック</vt:lpstr>
      <vt:lpstr>游ゴシック</vt:lpstr>
      <vt:lpstr>Arial</vt:lpstr>
      <vt:lpstr>Wingdings</vt:lpstr>
      <vt:lpstr>Office テーマ</vt:lpstr>
      <vt:lpstr>国立大学図書館協会資料委員会 緊急ワークショップ　2025即時OA対応を考える   状況解説</vt:lpstr>
      <vt:lpstr>2023年10月19日の報道</vt:lpstr>
      <vt:lpstr>「X」での反応</vt:lpstr>
      <vt:lpstr>何が起きている？</vt:lpstr>
      <vt:lpstr>統合イノベーション戦略2023</vt:lpstr>
      <vt:lpstr>公的資金による学術論文等のオープンアクセスの実現に向けた基本的な考え方</vt:lpstr>
      <vt:lpstr>「考え方」の背景・課題</vt:lpstr>
      <vt:lpstr>即時オープンアクセスの理念</vt:lpstr>
      <vt:lpstr>即時オープンアクセスの対象</vt:lpstr>
      <vt:lpstr>即時オープンアクセスの実現に向けた基本方針</vt:lpstr>
      <vt:lpstr>基本方針からの抜粋 ※原文ではナンバリングされていません</vt:lpstr>
      <vt:lpstr>基本方針からの抜粋 ※原文ではナンバリングされていません</vt:lpstr>
      <vt:lpstr>義務化についてわかっていること</vt:lpstr>
      <vt:lpstr>令和5年度文部科学省補正予算（案）</vt:lpstr>
      <vt:lpstr>11/1 J-STAGEセミナーでのQ&amp;A</vt:lpstr>
      <vt:lpstr>その他の論点</vt:lpstr>
      <vt:lpstr>PowerPoint プレゼンテーション</vt:lpstr>
      <vt:lpstr>今からできそうな備え</vt:lpstr>
      <vt:lpstr>今からできそうな備え</vt:lpstr>
      <vt:lpstr>猶予期間は…（科研費の場合）</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Ojiro Tomomi</dc:creator>
  <cp:lastModifiedBy>尾城　友視</cp:lastModifiedBy>
  <cp:revision>35</cp:revision>
  <cp:lastPrinted>2023-10-30T00:02:25Z</cp:lastPrinted>
  <dcterms:created xsi:type="dcterms:W3CDTF">2022-10-11T00:08:18Z</dcterms:created>
  <dcterms:modified xsi:type="dcterms:W3CDTF">2023-12-06T00:24:16Z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0x0101007E00715BD38A534083A8CABBA6AD3441</vt:lpwstr>
  </property>
</Properties>
</file>